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AC49B4B-7D13-4AB2-B6B6-85BA2F56DF80}" type="datetimeFigureOut">
              <a:rPr lang="id-ID" smtClean="0"/>
              <a:t>18/02/2025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361DDCB-AD05-4CDD-B2EB-59F26DE410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3743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B4B-7D13-4AB2-B6B6-85BA2F56DF80}" type="datetimeFigureOut">
              <a:rPr lang="id-ID" smtClean="0"/>
              <a:t>18/02/2025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DDCB-AD05-4CDD-B2EB-59F26DE410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388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B4B-7D13-4AB2-B6B6-85BA2F56DF80}" type="datetimeFigureOut">
              <a:rPr lang="id-ID" smtClean="0"/>
              <a:t>18/02/2025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DDCB-AD05-4CDD-B2EB-59F26DE410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7866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B4B-7D13-4AB2-B6B6-85BA2F56DF80}" type="datetimeFigureOut">
              <a:rPr lang="id-ID" smtClean="0"/>
              <a:t>18/02/2025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DDCB-AD05-4CDD-B2EB-59F26DE410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8697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B4B-7D13-4AB2-B6B6-85BA2F56DF80}" type="datetimeFigureOut">
              <a:rPr lang="id-ID" smtClean="0"/>
              <a:t>18/02/2025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DDCB-AD05-4CDD-B2EB-59F26DE410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785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B4B-7D13-4AB2-B6B6-85BA2F56DF80}" type="datetimeFigureOut">
              <a:rPr lang="id-ID" smtClean="0"/>
              <a:t>18/02/2025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DDCB-AD05-4CDD-B2EB-59F26DE410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7210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B4B-7D13-4AB2-B6B6-85BA2F56DF80}" type="datetimeFigureOut">
              <a:rPr lang="id-ID" smtClean="0"/>
              <a:t>18/02/2025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DDCB-AD05-4CDD-B2EB-59F26DE410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4006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B4B-7D13-4AB2-B6B6-85BA2F56DF80}" type="datetimeFigureOut">
              <a:rPr lang="id-ID" smtClean="0"/>
              <a:t>18/02/2025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DDCB-AD05-4CDD-B2EB-59F26DE410A0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05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B4B-7D13-4AB2-B6B6-85BA2F56DF80}" type="datetimeFigureOut">
              <a:rPr lang="id-ID" smtClean="0"/>
              <a:t>18/02/2025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DDCB-AD05-4CDD-B2EB-59F26DE410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843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B4B-7D13-4AB2-B6B6-85BA2F56DF80}" type="datetimeFigureOut">
              <a:rPr lang="id-ID" smtClean="0"/>
              <a:t>18/02/2025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DDCB-AD05-4CDD-B2EB-59F26DE410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348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B4B-7D13-4AB2-B6B6-85BA2F56DF80}" type="datetimeFigureOut">
              <a:rPr lang="id-ID" smtClean="0"/>
              <a:t>18/02/2025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DDCB-AD05-4CDD-B2EB-59F26DE410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48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B4B-7D13-4AB2-B6B6-85BA2F56DF80}" type="datetimeFigureOut">
              <a:rPr lang="id-ID" smtClean="0"/>
              <a:t>18/02/2025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DDCB-AD05-4CDD-B2EB-59F26DE410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4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B4B-7D13-4AB2-B6B6-85BA2F56DF80}" type="datetimeFigureOut">
              <a:rPr lang="id-ID" smtClean="0"/>
              <a:t>18/02/2025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DDCB-AD05-4CDD-B2EB-59F26DE410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083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B4B-7D13-4AB2-B6B6-85BA2F56DF80}" type="datetimeFigureOut">
              <a:rPr lang="id-ID" smtClean="0"/>
              <a:t>18/02/2025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DDCB-AD05-4CDD-B2EB-59F26DE410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592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B4B-7D13-4AB2-B6B6-85BA2F56DF80}" type="datetimeFigureOut">
              <a:rPr lang="id-ID" smtClean="0"/>
              <a:t>18/02/2025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DDCB-AD05-4CDD-B2EB-59F26DE410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341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B4B-7D13-4AB2-B6B6-85BA2F56DF80}" type="datetimeFigureOut">
              <a:rPr lang="id-ID" smtClean="0"/>
              <a:t>18/02/2025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DDCB-AD05-4CDD-B2EB-59F26DE410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555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9B4B-7D13-4AB2-B6B6-85BA2F56DF80}" type="datetimeFigureOut">
              <a:rPr lang="id-ID" smtClean="0"/>
              <a:t>18/02/2025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1DDCB-AD05-4CDD-B2EB-59F26DE410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70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C49B4B-7D13-4AB2-B6B6-85BA2F56DF80}" type="datetimeFigureOut">
              <a:rPr lang="id-ID" smtClean="0"/>
              <a:t>18/02/2025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61DDCB-AD05-4CDD-B2EB-59F26DE410A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9814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Flowchart to-do list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</a:t>
            </a:r>
            <a:r>
              <a:rPr lang="en-US" dirty="0" err="1" smtClean="0"/>
              <a:t>khelvin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983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penjelasan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Flowchart to-do list </a:t>
            </a:r>
            <a:r>
              <a:rPr lang="en-US" dirty="0" err="1" smtClean="0"/>
              <a:t>digunanakan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mengambarkan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alur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925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flowchart </a:t>
            </a:r>
            <a:r>
              <a:rPr lang="en-US" dirty="0" err="1" smtClean="0"/>
              <a:t>dalam</a:t>
            </a:r>
            <a:r>
              <a:rPr lang="en-US" dirty="0" smtClean="0"/>
              <a:t> to-do list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49" t="9427" r="22439" b="33155"/>
          <a:stretch/>
        </p:blipFill>
        <p:spPr>
          <a:xfrm>
            <a:off x="4233672" y="1700783"/>
            <a:ext cx="2048256" cy="4422705"/>
          </a:xfrm>
        </p:spPr>
      </p:pic>
      <p:sp>
        <p:nvSpPr>
          <p:cNvPr id="5" name="TextBox 4"/>
          <p:cNvSpPr txBox="1"/>
          <p:nvPr/>
        </p:nvSpPr>
        <p:spPr>
          <a:xfrm>
            <a:off x="1252728" y="1956721"/>
            <a:ext cx="199339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Mendeklarasikan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variable </a:t>
            </a:r>
            <a:r>
              <a:rPr lang="en-US" dirty="0" err="1" smtClean="0"/>
              <a:t>tugas</a:t>
            </a:r>
            <a:r>
              <a:rPr lang="en-US" dirty="0" smtClean="0"/>
              <a:t> yang </a:t>
            </a:r>
            <a:r>
              <a:rPr lang="en-US" dirty="0" err="1" smtClean="0"/>
              <a:t>bertipe</a:t>
            </a:r>
            <a:r>
              <a:rPr lang="en-US" dirty="0" smtClean="0"/>
              <a:t> string</a:t>
            </a:r>
            <a:endParaRPr lang="id-ID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3246120" y="2432304"/>
            <a:ext cx="1545273" cy="124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246120" y="2923323"/>
            <a:ext cx="1545273" cy="724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52728" y="3311970"/>
            <a:ext cx="199339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Mendeklarasikan</a:t>
            </a:r>
            <a:r>
              <a:rPr lang="en-US" dirty="0" smtClean="0"/>
              <a:t> </a:t>
            </a:r>
            <a:r>
              <a:rPr lang="en-US" smtClean="0"/>
              <a:t>sebuah </a:t>
            </a:r>
            <a:r>
              <a:rPr lang="en-US" dirty="0" smtClean="0"/>
              <a:t>variable menu yang </a:t>
            </a:r>
            <a:r>
              <a:rPr lang="en-US" dirty="0" err="1" smtClean="0"/>
              <a:t>bertipe</a:t>
            </a:r>
            <a:r>
              <a:rPr lang="en-US" dirty="0" smtClean="0"/>
              <a:t> integer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8257032" y="1856232"/>
            <a:ext cx="263347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output yang </a:t>
            </a:r>
            <a:r>
              <a:rPr lang="en-US" dirty="0" err="1" smtClean="0"/>
              <a:t>bertulis</a:t>
            </a:r>
            <a:r>
              <a:rPr lang="en-US" dirty="0" smtClean="0"/>
              <a:t> “To-Do List </a:t>
            </a:r>
            <a:r>
              <a:rPr lang="en-US" dirty="0" err="1" smtClean="0"/>
              <a:t>Sederhana</a:t>
            </a:r>
            <a:r>
              <a:rPr lang="en-US" dirty="0" smtClean="0"/>
              <a:t>”</a:t>
            </a:r>
            <a:endParaRPr lang="id-ID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5886261" y="2317897"/>
            <a:ext cx="2370771" cy="994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57032" y="3483864"/>
            <a:ext cx="31089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output </a:t>
            </a:r>
            <a:r>
              <a:rPr lang="en-US" dirty="0" err="1" smtClean="0"/>
              <a:t>pilihan</a:t>
            </a:r>
            <a:r>
              <a:rPr lang="en-US" dirty="0" smtClean="0"/>
              <a:t> menu </a:t>
            </a:r>
            <a:endParaRPr lang="id-ID" dirty="0"/>
          </a:p>
        </p:txBody>
      </p:sp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>
            <a:off x="6071616" y="3668530"/>
            <a:ext cx="2185416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1"/>
          </p:cNvCxnSpPr>
          <p:nvPr/>
        </p:nvCxnSpPr>
        <p:spPr>
          <a:xfrm flipH="1">
            <a:off x="5978938" y="3668530"/>
            <a:ext cx="2278094" cy="734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1"/>
          </p:cNvCxnSpPr>
          <p:nvPr/>
        </p:nvCxnSpPr>
        <p:spPr>
          <a:xfrm flipH="1">
            <a:off x="5978938" y="3668530"/>
            <a:ext cx="2278094" cy="1223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1"/>
          </p:cNvCxnSpPr>
          <p:nvPr/>
        </p:nvCxnSpPr>
        <p:spPr>
          <a:xfrm flipH="1">
            <a:off x="5886260" y="3668530"/>
            <a:ext cx="2370772" cy="1717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083296" y="4512299"/>
            <a:ext cx="288950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Menginput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menu</a:t>
            </a:r>
            <a:endParaRPr lang="id-ID" dirty="0"/>
          </a:p>
        </p:txBody>
      </p:sp>
      <p:cxnSp>
        <p:nvCxnSpPr>
          <p:cNvPr id="32" name="Straight Arrow Connector 31"/>
          <p:cNvCxnSpPr>
            <a:stCxn id="30" idx="1"/>
          </p:cNvCxnSpPr>
          <p:nvPr/>
        </p:nvCxnSpPr>
        <p:spPr>
          <a:xfrm flipH="1">
            <a:off x="5650992" y="4696965"/>
            <a:ext cx="2432304" cy="1127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3" y="280416"/>
            <a:ext cx="3602735" cy="1456267"/>
          </a:xfrm>
        </p:spPr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menu </a:t>
            </a:r>
            <a:r>
              <a:rPr lang="en-US" dirty="0" err="1" smtClean="0"/>
              <a:t>pertama</a:t>
            </a:r>
            <a:endParaRPr lang="id-ID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22" t="8467" r="157" b="20879"/>
          <a:stretch/>
        </p:blipFill>
        <p:spPr>
          <a:xfrm>
            <a:off x="4361688" y="347472"/>
            <a:ext cx="4206240" cy="5892539"/>
          </a:xfrm>
        </p:spPr>
      </p:pic>
      <p:sp>
        <p:nvSpPr>
          <p:cNvPr id="11" name="TextBox 10"/>
          <p:cNvSpPr txBox="1"/>
          <p:nvPr/>
        </p:nvSpPr>
        <p:spPr>
          <a:xfrm>
            <a:off x="9052560" y="347472"/>
            <a:ext cx="2121408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menginput</a:t>
            </a:r>
            <a:r>
              <a:rPr lang="en-US" dirty="0" smtClean="0"/>
              <a:t> menu 1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id-ID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346704" y="1008549"/>
            <a:ext cx="1234440" cy="9848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3524" y="1754971"/>
            <a:ext cx="258318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Perkondisikan</a:t>
            </a:r>
            <a:r>
              <a:rPr lang="en-US" dirty="0"/>
              <a:t> </a:t>
            </a:r>
            <a:r>
              <a:rPr lang="en-US" dirty="0" smtClean="0"/>
              <a:t> yang </a:t>
            </a:r>
            <a:r>
              <a:rPr lang="en-US" dirty="0" err="1" smtClean="0"/>
              <a:t>bernilai</a:t>
            </a:r>
            <a:r>
              <a:rPr lang="en-US" dirty="0" smtClean="0"/>
              <a:t> true </a:t>
            </a:r>
            <a:r>
              <a:rPr lang="en-US" dirty="0" err="1" smtClean="0"/>
              <a:t>dan</a:t>
            </a:r>
            <a:r>
              <a:rPr lang="en-US" dirty="0" smtClean="0"/>
              <a:t> false</a:t>
            </a:r>
            <a:endParaRPr lang="id-ID" dirty="0"/>
          </a:p>
        </p:txBody>
      </p: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>
            <a:off x="7127748" y="1086136"/>
            <a:ext cx="1924812" cy="212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795516" y="1754972"/>
            <a:ext cx="2174748" cy="349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52560" y="1993392"/>
            <a:ext cx="212140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Menginput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id-ID" dirty="0"/>
          </a:p>
        </p:txBody>
      </p:sp>
      <p:cxnSp>
        <p:nvCxnSpPr>
          <p:cNvPr id="23" name="Straight Arrow Connector 22"/>
          <p:cNvCxnSpPr>
            <a:stCxn id="24" idx="1"/>
          </p:cNvCxnSpPr>
          <p:nvPr/>
        </p:nvCxnSpPr>
        <p:spPr>
          <a:xfrm flipH="1" flipV="1">
            <a:off x="7205472" y="2178058"/>
            <a:ext cx="1856232" cy="949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61704" y="2527083"/>
            <a:ext cx="220370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Terdapat</a:t>
            </a:r>
            <a:r>
              <a:rPr lang="en-US" dirty="0" smtClean="0"/>
              <a:t> output 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 Yakin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Menambah</a:t>
            </a:r>
            <a:r>
              <a:rPr lang="en-US" dirty="0" smtClean="0"/>
              <a:t>  </a:t>
            </a:r>
            <a:r>
              <a:rPr lang="en-US" dirty="0" err="1" smtClean="0"/>
              <a:t>Tugas</a:t>
            </a:r>
            <a:endParaRPr lang="id-ID" dirty="0"/>
          </a:p>
        </p:txBody>
      </p:sp>
      <p:sp>
        <p:nvSpPr>
          <p:cNvPr id="27" name="TextBox 26"/>
          <p:cNvSpPr txBox="1"/>
          <p:nvPr/>
        </p:nvSpPr>
        <p:spPr>
          <a:xfrm>
            <a:off x="9061704" y="4006858"/>
            <a:ext cx="220370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 </a:t>
            </a:r>
            <a:r>
              <a:rPr lang="en-US" dirty="0" err="1" smtClean="0"/>
              <a:t>Ditambahkan</a:t>
            </a:r>
            <a:r>
              <a:rPr lang="en-US" dirty="0" smtClean="0"/>
              <a:t> Dan  </a:t>
            </a:r>
            <a:r>
              <a:rPr lang="en-US" dirty="0" err="1" smtClean="0"/>
              <a:t>tugas</a:t>
            </a:r>
            <a:r>
              <a:rPr lang="en-US" dirty="0" smtClean="0"/>
              <a:t> 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yang </a:t>
            </a:r>
            <a:r>
              <a:rPr lang="en-US" dirty="0" err="1" smtClean="0"/>
              <a:t>bernama</a:t>
            </a:r>
            <a:r>
              <a:rPr lang="en-US" dirty="0" smtClean="0"/>
              <a:t>  tugas.txt</a:t>
            </a:r>
            <a:endParaRPr lang="id-ID" dirty="0"/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 flipV="1">
            <a:off x="7991856" y="4837176"/>
            <a:ext cx="1069848" cy="468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8952" y="3401568"/>
            <a:ext cx="267919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 </a:t>
            </a:r>
            <a:r>
              <a:rPr lang="en-US" dirty="0" err="1" smtClean="0"/>
              <a:t>maka</a:t>
            </a:r>
            <a:r>
              <a:rPr lang="en-US" dirty="0" smtClean="0"/>
              <a:t> 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mengeluarkan</a:t>
            </a:r>
            <a:r>
              <a:rPr lang="en-US" dirty="0" smtClean="0"/>
              <a:t> output “</a:t>
            </a:r>
            <a:r>
              <a:rPr lang="en-US" dirty="0" err="1" smtClean="0"/>
              <a:t>Tugas</a:t>
            </a:r>
            <a:r>
              <a:rPr lang="en-US" dirty="0" smtClean="0"/>
              <a:t>  </a:t>
            </a:r>
            <a:r>
              <a:rPr lang="en-US" dirty="0" err="1" smtClean="0"/>
              <a:t>Gagal</a:t>
            </a:r>
            <a:r>
              <a:rPr lang="en-US" dirty="0" smtClean="0"/>
              <a:t>  </a:t>
            </a:r>
            <a:r>
              <a:rPr lang="en-US" dirty="0" err="1" smtClean="0"/>
              <a:t>Ditambahkan</a:t>
            </a:r>
            <a:r>
              <a:rPr lang="en-US" dirty="0" smtClean="0"/>
              <a:t>”</a:t>
            </a:r>
            <a:endParaRPr lang="id-ID" dirty="0"/>
          </a:p>
        </p:txBody>
      </p:sp>
      <p:cxnSp>
        <p:nvCxnSpPr>
          <p:cNvPr id="32" name="Straight Arrow Connector 31"/>
          <p:cNvCxnSpPr>
            <a:stCxn id="30" idx="3"/>
          </p:cNvCxnSpPr>
          <p:nvPr/>
        </p:nvCxnSpPr>
        <p:spPr>
          <a:xfrm>
            <a:off x="3438143" y="4001733"/>
            <a:ext cx="1627633" cy="359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2971799" cy="1456267"/>
          </a:xfrm>
        </p:spPr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menu </a:t>
            </a:r>
            <a:r>
              <a:rPr lang="en-US" dirty="0" err="1" smtClean="0"/>
              <a:t>kedua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10" r="23379" b="50944"/>
          <a:stretch/>
        </p:blipFill>
        <p:spPr>
          <a:xfrm>
            <a:off x="3904488" y="1089977"/>
            <a:ext cx="5888736" cy="3975883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9509760" y="2065867"/>
            <a:ext cx="1060704" cy="220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570464" y="1131838"/>
            <a:ext cx="154533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Jike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menu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menu </a:t>
            </a:r>
            <a:r>
              <a:rPr lang="en-US" dirty="0" err="1" smtClean="0"/>
              <a:t>kedua</a:t>
            </a:r>
            <a:endParaRPr lang="id-ID" dirty="0"/>
          </a:p>
        </p:txBody>
      </p:sp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 flipV="1">
            <a:off x="9153144" y="3118104"/>
            <a:ext cx="1417320" cy="655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570464" y="3173843"/>
            <a:ext cx="149047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output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id-ID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025128" y="3648456"/>
            <a:ext cx="1353312" cy="14174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378440" y="4698430"/>
            <a:ext cx="173736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yang  </a:t>
            </a:r>
            <a:r>
              <a:rPr lang="en-US" dirty="0" err="1" smtClean="0"/>
              <a:t>bernama</a:t>
            </a:r>
            <a:r>
              <a:rPr lang="en-US" dirty="0" smtClean="0"/>
              <a:t>  tugas.txt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7864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2971799" cy="1456267"/>
          </a:xfrm>
        </p:spPr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menu </a:t>
            </a:r>
            <a:r>
              <a:rPr lang="en-US" dirty="0" err="1" smtClean="0"/>
              <a:t>ketiga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10543032" y="378207"/>
            <a:ext cx="154533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Jike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menu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menu </a:t>
            </a:r>
            <a:r>
              <a:rPr lang="en-US" dirty="0" err="1" smtClean="0"/>
              <a:t>ketiga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10192512" y="2304506"/>
            <a:ext cx="173736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dokumen</a:t>
            </a:r>
            <a:r>
              <a:rPr lang="en-US" dirty="0" smtClean="0"/>
              <a:t> yang </a:t>
            </a:r>
            <a:r>
              <a:rPr lang="en-US" dirty="0" err="1" smtClean="0"/>
              <a:t>bernama</a:t>
            </a:r>
            <a:r>
              <a:rPr lang="en-US" dirty="0" smtClean="0"/>
              <a:t> tugas.txt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7" r="28076" b="7851"/>
          <a:stretch/>
        </p:blipFill>
        <p:spPr>
          <a:xfrm>
            <a:off x="4983480" y="39387"/>
            <a:ext cx="4261104" cy="6268912"/>
          </a:xfrm>
        </p:spPr>
      </p:pic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 flipV="1">
            <a:off x="8119872" y="986798"/>
            <a:ext cx="2423160" cy="268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6958584" y="2377440"/>
            <a:ext cx="3233928" cy="665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5800" y="2065867"/>
            <a:ext cx="343814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Mengoutput</a:t>
            </a:r>
            <a:r>
              <a:rPr lang="en-US" dirty="0" smtClean="0"/>
              <a:t>  </a:t>
            </a:r>
            <a:r>
              <a:rPr lang="en-US" dirty="0" err="1" smtClean="0"/>
              <a:t>Mengedit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id-ID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4123943" y="2250533"/>
            <a:ext cx="1865377" cy="7029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7426" y="2581505"/>
            <a:ext cx="376885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Terdapat</a:t>
            </a:r>
            <a:r>
              <a:rPr lang="en-US" dirty="0" smtClean="0"/>
              <a:t> output 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 Yakin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mengedit</a:t>
            </a:r>
            <a:r>
              <a:rPr lang="en-US" dirty="0" smtClean="0"/>
              <a:t>  </a:t>
            </a:r>
            <a:r>
              <a:rPr lang="en-US" dirty="0" err="1" smtClean="0"/>
              <a:t>Tugas</a:t>
            </a:r>
            <a:endParaRPr lang="id-ID" dirty="0"/>
          </a:p>
        </p:txBody>
      </p:sp>
      <p:sp>
        <p:nvSpPr>
          <p:cNvPr id="22" name="TextBox 21"/>
          <p:cNvSpPr txBox="1"/>
          <p:nvPr/>
        </p:nvSpPr>
        <p:spPr>
          <a:xfrm>
            <a:off x="9779508" y="3953807"/>
            <a:ext cx="220370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 </a:t>
            </a:r>
            <a:r>
              <a:rPr lang="en-US" dirty="0" err="1" smtClean="0"/>
              <a:t>Diedit</a:t>
            </a:r>
            <a:r>
              <a:rPr lang="en-US" dirty="0" smtClean="0"/>
              <a:t> Dan  </a:t>
            </a:r>
            <a:r>
              <a:rPr lang="en-US" dirty="0" err="1" smtClean="0"/>
              <a:t>tugas</a:t>
            </a:r>
            <a:r>
              <a:rPr lang="en-US" dirty="0" smtClean="0"/>
              <a:t> 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yang </a:t>
            </a:r>
            <a:r>
              <a:rPr lang="en-US" dirty="0" err="1" smtClean="0"/>
              <a:t>bernama</a:t>
            </a:r>
            <a:r>
              <a:rPr lang="en-US" dirty="0" smtClean="0"/>
              <a:t>  tugas.txt</a:t>
            </a:r>
            <a:endParaRPr lang="id-ID" dirty="0"/>
          </a:p>
        </p:txBody>
      </p:sp>
      <p:sp>
        <p:nvSpPr>
          <p:cNvPr id="23" name="TextBox 22"/>
          <p:cNvSpPr txBox="1"/>
          <p:nvPr/>
        </p:nvSpPr>
        <p:spPr>
          <a:xfrm>
            <a:off x="736093" y="3406693"/>
            <a:ext cx="413765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 </a:t>
            </a:r>
            <a:r>
              <a:rPr lang="en-US" dirty="0" err="1" smtClean="0"/>
              <a:t>maka</a:t>
            </a:r>
            <a:r>
              <a:rPr lang="en-US" dirty="0" smtClean="0"/>
              <a:t> 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mengeluarkan</a:t>
            </a:r>
            <a:r>
              <a:rPr lang="en-US" dirty="0" smtClean="0"/>
              <a:t> output “</a:t>
            </a:r>
            <a:r>
              <a:rPr lang="en-US" dirty="0" err="1" smtClean="0"/>
              <a:t>Tugas</a:t>
            </a:r>
            <a:r>
              <a:rPr lang="en-US" dirty="0" smtClean="0"/>
              <a:t>  </a:t>
            </a:r>
            <a:r>
              <a:rPr lang="en-US" dirty="0" err="1" smtClean="0"/>
              <a:t>Gagal</a:t>
            </a:r>
            <a:r>
              <a:rPr lang="en-US" dirty="0" smtClean="0"/>
              <a:t>  </a:t>
            </a:r>
            <a:r>
              <a:rPr lang="en-US" dirty="0" err="1" smtClean="0"/>
              <a:t>Diedit</a:t>
            </a:r>
            <a:r>
              <a:rPr lang="en-US" dirty="0" smtClean="0"/>
              <a:t>”</a:t>
            </a:r>
            <a:endParaRPr lang="id-ID" dirty="0"/>
          </a:p>
        </p:txBody>
      </p:sp>
      <p:cxnSp>
        <p:nvCxnSpPr>
          <p:cNvPr id="25" name="Straight Arrow Connector 24"/>
          <p:cNvCxnSpPr>
            <a:stCxn id="21" idx="3"/>
          </p:cNvCxnSpPr>
          <p:nvPr/>
        </p:nvCxnSpPr>
        <p:spPr>
          <a:xfrm>
            <a:off x="4526279" y="2904671"/>
            <a:ext cx="1463041" cy="617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73752" y="3729131"/>
            <a:ext cx="758952" cy="1435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1"/>
          </p:cNvCxnSpPr>
          <p:nvPr/>
        </p:nvCxnSpPr>
        <p:spPr>
          <a:xfrm flipH="1">
            <a:off x="7306056" y="4830970"/>
            <a:ext cx="2473452" cy="3336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3072383" cy="1456267"/>
          </a:xfrm>
        </p:spPr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 Menu  </a:t>
            </a:r>
            <a:r>
              <a:rPr lang="en-US" dirty="0" err="1" smtClean="0"/>
              <a:t>Keempat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t="11224" r="62526"/>
          <a:stretch/>
        </p:blipFill>
        <p:spPr>
          <a:xfrm>
            <a:off x="4146804" y="338327"/>
            <a:ext cx="3557016" cy="5862183"/>
          </a:xfrm>
        </p:spPr>
      </p:pic>
      <p:sp>
        <p:nvSpPr>
          <p:cNvPr id="5" name="TextBox 4"/>
          <p:cNvSpPr txBox="1"/>
          <p:nvPr/>
        </p:nvSpPr>
        <p:spPr>
          <a:xfrm>
            <a:off x="7936992" y="609600"/>
            <a:ext cx="384962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Jike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menu </a:t>
            </a:r>
            <a:r>
              <a:rPr lang="en-US" dirty="0" err="1" smtClean="0"/>
              <a:t>ketiga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menu </a:t>
            </a:r>
            <a:r>
              <a:rPr lang="en-US" dirty="0" err="1" smtClean="0"/>
              <a:t>kempat</a:t>
            </a:r>
            <a:endParaRPr lang="id-ID" dirty="0"/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5065776" y="932766"/>
            <a:ext cx="2871216" cy="91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32520" y="1419536"/>
            <a:ext cx="245059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id-ID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6675120" y="1419536"/>
            <a:ext cx="2057400" cy="323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1" y="2170025"/>
            <a:ext cx="271729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Terdapat</a:t>
            </a:r>
            <a:r>
              <a:rPr lang="en-US" dirty="0" smtClean="0"/>
              <a:t> output 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 Yakin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 </a:t>
            </a:r>
            <a:r>
              <a:rPr lang="en-US" dirty="0" err="1" smtClean="0"/>
              <a:t>Tugas</a:t>
            </a:r>
            <a:r>
              <a:rPr lang="en-US" dirty="0" smtClean="0"/>
              <a:t>?</a:t>
            </a:r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736093" y="3406693"/>
            <a:ext cx="316839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 </a:t>
            </a:r>
            <a:r>
              <a:rPr lang="en-US" dirty="0" err="1" smtClean="0"/>
              <a:t>maka</a:t>
            </a:r>
            <a:r>
              <a:rPr lang="en-US" dirty="0" smtClean="0"/>
              <a:t> 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mengeluarkan</a:t>
            </a:r>
            <a:r>
              <a:rPr lang="en-US" dirty="0" smtClean="0"/>
              <a:t> output “</a:t>
            </a:r>
            <a:r>
              <a:rPr lang="en-US" dirty="0" err="1" smtClean="0"/>
              <a:t>Tugas</a:t>
            </a:r>
            <a:r>
              <a:rPr lang="en-US" dirty="0" smtClean="0"/>
              <a:t>  </a:t>
            </a:r>
            <a:r>
              <a:rPr lang="en-US" dirty="0" err="1" smtClean="0"/>
              <a:t>Gagal</a:t>
            </a:r>
            <a:r>
              <a:rPr lang="en-US" dirty="0" smtClean="0"/>
              <a:t>  </a:t>
            </a:r>
            <a:r>
              <a:rPr lang="en-US" dirty="0" err="1" smtClean="0"/>
              <a:t>dihapus</a:t>
            </a:r>
            <a:r>
              <a:rPr lang="en-US" dirty="0" smtClean="0"/>
              <a:t>”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8855964" y="2852695"/>
            <a:ext cx="220370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Berhasil</a:t>
            </a:r>
            <a:r>
              <a:rPr lang="en-US" dirty="0" smtClean="0"/>
              <a:t>  </a:t>
            </a:r>
            <a:r>
              <a:rPr lang="en-US" dirty="0" err="1" smtClean="0"/>
              <a:t>dihapus</a:t>
            </a:r>
            <a:r>
              <a:rPr lang="en-US" dirty="0" smtClean="0"/>
              <a:t> Dan  </a:t>
            </a:r>
            <a:r>
              <a:rPr lang="en-US" dirty="0" err="1" smtClean="0"/>
              <a:t>tugas</a:t>
            </a:r>
            <a:r>
              <a:rPr lang="en-US" dirty="0" smtClean="0"/>
              <a:t> 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yang </a:t>
            </a:r>
            <a:r>
              <a:rPr lang="en-US" dirty="0" err="1" smtClean="0"/>
              <a:t>bernama</a:t>
            </a:r>
            <a:r>
              <a:rPr lang="en-US" dirty="0" smtClean="0"/>
              <a:t>  tugas.txt</a:t>
            </a:r>
            <a:endParaRPr lang="id-ID" dirty="0"/>
          </a:p>
        </p:txBody>
      </p:sp>
      <p:cxnSp>
        <p:nvCxnSpPr>
          <p:cNvPr id="17" name="Straight Arrow Connector 16"/>
          <p:cNvCxnSpPr>
            <a:stCxn id="13" idx="3"/>
          </p:cNvCxnSpPr>
          <p:nvPr/>
        </p:nvCxnSpPr>
        <p:spPr>
          <a:xfrm flipV="1">
            <a:off x="3403095" y="1742701"/>
            <a:ext cx="2046729" cy="888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904488" y="3406693"/>
            <a:ext cx="1069848" cy="461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1"/>
          </p:cNvCxnSpPr>
          <p:nvPr/>
        </p:nvCxnSpPr>
        <p:spPr>
          <a:xfrm flipH="1" flipV="1">
            <a:off x="7296912" y="3406693"/>
            <a:ext cx="1559052" cy="323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76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Kesimpulannya</a:t>
            </a:r>
            <a:r>
              <a:rPr lang="en-US" dirty="0" smtClean="0"/>
              <a:t> 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flowchart yang </a:t>
            </a:r>
            <a:r>
              <a:rPr lang="en-US" dirty="0" err="1" smtClean="0"/>
              <a:t>dibuat</a:t>
            </a:r>
            <a:r>
              <a:rPr lang="en-US" dirty="0" smtClean="0"/>
              <a:t> 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yang </a:t>
            </a:r>
            <a:r>
              <a:rPr lang="en-US" dirty="0" err="1" smtClean="0"/>
              <a:t>signifikasi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logikanya</a:t>
            </a:r>
            <a:r>
              <a:rPr lang="en-US" dirty="0" smtClean="0"/>
              <a:t>  </a:t>
            </a:r>
            <a:r>
              <a:rPr lang="en-US" dirty="0" err="1" smtClean="0"/>
              <a:t>tersendiri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3287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55</TotalTime>
  <Words>273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Flowchart to-do list</vt:lpstr>
      <vt:lpstr>penjelasan</vt:lpstr>
      <vt:lpstr>Bagian Bagian flowchart dalam to-do list</vt:lpstr>
      <vt:lpstr>Bagian menu pertama</vt:lpstr>
      <vt:lpstr>Bagian menu kedua</vt:lpstr>
      <vt:lpstr>Bagian menu ketiga</vt:lpstr>
      <vt:lpstr>Bagian  Menu  Keempat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 to-do list</dc:title>
  <dc:creator>Admin</dc:creator>
  <cp:lastModifiedBy>Admin</cp:lastModifiedBy>
  <cp:revision>8</cp:revision>
  <dcterms:created xsi:type="dcterms:W3CDTF">2025-02-17T04:00:57Z</dcterms:created>
  <dcterms:modified xsi:type="dcterms:W3CDTF">2025-02-18T01:29:05Z</dcterms:modified>
</cp:coreProperties>
</file>