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73" r:id="rId13"/>
    <p:sldId id="269" r:id="rId14"/>
    <p:sldId id="271" r:id="rId15"/>
    <p:sldId id="270" r:id="rId16"/>
    <p:sldId id="272" r:id="rId17"/>
    <p:sldId id="274" r:id="rId18"/>
    <p:sldId id="275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534D0EF-77AE-414A-86E8-5A8E472B719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042B34D-6E36-404A-AC68-1CB678551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86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4D0EF-77AE-414A-86E8-5A8E472B719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B34D-6E36-404A-AC68-1CB678551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4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4D0EF-77AE-414A-86E8-5A8E472B719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B34D-6E36-404A-AC68-1CB678551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75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4D0EF-77AE-414A-86E8-5A8E472B719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B34D-6E36-404A-AC68-1CB678551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24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4D0EF-77AE-414A-86E8-5A8E472B719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B34D-6E36-404A-AC68-1CB678551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53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4D0EF-77AE-414A-86E8-5A8E472B719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B34D-6E36-404A-AC68-1CB678551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03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4D0EF-77AE-414A-86E8-5A8E472B719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B34D-6E36-404A-AC68-1CB678551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77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4D0EF-77AE-414A-86E8-5A8E472B719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B34D-6E36-404A-AC68-1CB678551C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071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4D0EF-77AE-414A-86E8-5A8E472B719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B34D-6E36-404A-AC68-1CB678551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59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4D0EF-77AE-414A-86E8-5A8E472B719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B34D-6E36-404A-AC68-1CB678551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4D0EF-77AE-414A-86E8-5A8E472B719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B34D-6E36-404A-AC68-1CB678551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4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4D0EF-77AE-414A-86E8-5A8E472B719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B34D-6E36-404A-AC68-1CB678551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4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4D0EF-77AE-414A-86E8-5A8E472B719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B34D-6E36-404A-AC68-1CB678551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6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4D0EF-77AE-414A-86E8-5A8E472B719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B34D-6E36-404A-AC68-1CB678551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0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4D0EF-77AE-414A-86E8-5A8E472B719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B34D-6E36-404A-AC68-1CB678551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8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4D0EF-77AE-414A-86E8-5A8E472B719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B34D-6E36-404A-AC68-1CB678551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4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4D0EF-77AE-414A-86E8-5A8E472B719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B34D-6E36-404A-AC68-1CB678551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3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34D0EF-77AE-414A-86E8-5A8E472B719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42B34D-6E36-404A-AC68-1CB678551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016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User-Guide </a:t>
            </a:r>
            <a:br>
              <a:rPr lang="en-US" dirty="0" smtClean="0"/>
            </a:br>
            <a:r>
              <a:rPr lang="en-US" dirty="0" smtClean="0"/>
              <a:t>Aplikasi To-do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by : </a:t>
            </a:r>
            <a:r>
              <a:rPr lang="en-US" dirty="0" err="1" smtClean="0"/>
              <a:t>Khelvin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85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-3048"/>
            <a:ext cx="10131425" cy="1456267"/>
          </a:xfrm>
        </p:spPr>
        <p:txBody>
          <a:bodyPr/>
          <a:lstStyle/>
          <a:p>
            <a:r>
              <a:rPr lang="en-US" dirty="0"/>
              <a:t>flowchart / Alur aplikasi to-do list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42616" y="1453219"/>
            <a:ext cx="519379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Lanjutan Menu 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08784" y="2427069"/>
            <a:ext cx="234825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Jika Memilih Menu </a:t>
            </a:r>
            <a:r>
              <a:rPr lang="en-US" dirty="0" err="1" smtClean="0"/>
              <a:t>Pertama.Maka</a:t>
            </a:r>
            <a:r>
              <a:rPr lang="en-US" dirty="0" smtClean="0"/>
              <a:t>,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00224" y="3387873"/>
            <a:ext cx="2348256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Membuka File “tugas.txt” Mode menulis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00224" y="4561265"/>
            <a:ext cx="234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Menulis “”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13016" y="5630406"/>
            <a:ext cx="234825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Mengeluarkan Output “Berhasil Gagal Tugas”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00224" y="5092899"/>
            <a:ext cx="234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Menutup file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42616" y="1943620"/>
            <a:ext cx="519379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Dalam Pilihan Menu Terdapat dua Pilihan :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02" y="2119148"/>
            <a:ext cx="234825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Jika Memilih Menu kedua . Maka,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-5590" y="3034077"/>
            <a:ext cx="2348256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Mengeluarkan Output “Gagal Menghapus Tugas”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459" y="2548276"/>
            <a:ext cx="4734586" cy="3543795"/>
          </a:xfrm>
        </p:spPr>
      </p:pic>
      <p:cxnSp>
        <p:nvCxnSpPr>
          <p:cNvPr id="23" name="Straight Arrow Connector 22"/>
          <p:cNvCxnSpPr>
            <a:stCxn id="36" idx="3"/>
          </p:cNvCxnSpPr>
          <p:nvPr/>
        </p:nvCxnSpPr>
        <p:spPr>
          <a:xfrm>
            <a:off x="2342666" y="3495742"/>
            <a:ext cx="581514" cy="60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1"/>
          </p:cNvCxnSpPr>
          <p:nvPr/>
        </p:nvCxnSpPr>
        <p:spPr>
          <a:xfrm flipH="1">
            <a:off x="5235474" y="2750235"/>
            <a:ext cx="2873310" cy="669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1"/>
          </p:cNvCxnSpPr>
          <p:nvPr/>
        </p:nvCxnSpPr>
        <p:spPr>
          <a:xfrm flipH="1">
            <a:off x="6672130" y="3849538"/>
            <a:ext cx="1528094" cy="10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1"/>
          </p:cNvCxnSpPr>
          <p:nvPr/>
        </p:nvCxnSpPr>
        <p:spPr>
          <a:xfrm flipH="1" flipV="1">
            <a:off x="6355080" y="4489141"/>
            <a:ext cx="1845144" cy="256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1"/>
          </p:cNvCxnSpPr>
          <p:nvPr/>
        </p:nvCxnSpPr>
        <p:spPr>
          <a:xfrm flipH="1" flipV="1">
            <a:off x="6405283" y="4936116"/>
            <a:ext cx="1794941" cy="34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1"/>
          </p:cNvCxnSpPr>
          <p:nvPr/>
        </p:nvCxnSpPr>
        <p:spPr>
          <a:xfrm flipH="1" flipV="1">
            <a:off x="6789472" y="5482631"/>
            <a:ext cx="1423544" cy="47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33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-3048"/>
            <a:ext cx="10131425" cy="1456267"/>
          </a:xfrm>
        </p:spPr>
        <p:txBody>
          <a:bodyPr/>
          <a:lstStyle/>
          <a:p>
            <a:r>
              <a:rPr lang="en-US" dirty="0" smtClean="0"/>
              <a:t>Tampilan halaman utama Dalam</a:t>
            </a:r>
            <a:br>
              <a:rPr lang="en-US" dirty="0" smtClean="0"/>
            </a:br>
            <a:r>
              <a:rPr lang="en-US" dirty="0" smtClean="0"/>
              <a:t> aplikasi to-do list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406" y="2141538"/>
            <a:ext cx="6718212" cy="3649662"/>
          </a:xfrm>
        </p:spPr>
      </p:pic>
      <p:sp>
        <p:nvSpPr>
          <p:cNvPr id="7" name="TextBox 6"/>
          <p:cNvSpPr txBox="1"/>
          <p:nvPr/>
        </p:nvSpPr>
        <p:spPr>
          <a:xfrm>
            <a:off x="576072" y="1780673"/>
            <a:ext cx="170078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Bagian Header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2276856" y="1965339"/>
            <a:ext cx="2862072" cy="70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6072" y="2362792"/>
            <a:ext cx="1700784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Sebuah Tombol Tambah Tugas yang Mengarah ke tambah tugas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>
            <a:off x="2276856" y="3101456"/>
            <a:ext cx="384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6072" y="3966369"/>
            <a:ext cx="1700784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Sebuah Tombol History yang Mengarah ke history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 flipV="1">
            <a:off x="2276856" y="3840121"/>
            <a:ext cx="384048" cy="72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6072" y="5305198"/>
            <a:ext cx="170078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Sebuah tabel Daftar Tugas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2276856" y="4973280"/>
            <a:ext cx="384048" cy="655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662160" y="4197202"/>
            <a:ext cx="170078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Sebuah </a:t>
            </a:r>
            <a:r>
              <a:rPr lang="en-US" dirty="0" err="1" smtClean="0"/>
              <a:t>thead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1"/>
          </p:cNvCxnSpPr>
          <p:nvPr/>
        </p:nvCxnSpPr>
        <p:spPr>
          <a:xfrm flipH="1" flipV="1">
            <a:off x="8677656" y="4379976"/>
            <a:ext cx="984504" cy="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662160" y="5120532"/>
            <a:ext cx="170078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Sebuah </a:t>
            </a:r>
            <a:r>
              <a:rPr lang="en-US" dirty="0" err="1" smtClean="0"/>
              <a:t>tbody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6" idx="1"/>
          </p:cNvCxnSpPr>
          <p:nvPr/>
        </p:nvCxnSpPr>
        <p:spPr>
          <a:xfrm flipH="1">
            <a:off x="8677656" y="5305198"/>
            <a:ext cx="984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796272" y="3193789"/>
            <a:ext cx="170078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Sebuah tombol untuk mencari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1"/>
          </p:cNvCxnSpPr>
          <p:nvPr/>
        </p:nvCxnSpPr>
        <p:spPr>
          <a:xfrm flipH="1">
            <a:off x="8811768" y="3516955"/>
            <a:ext cx="984504" cy="18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22840" y="6110187"/>
            <a:ext cx="465734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 Task menandakan bahwa tidak ada tugas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0"/>
          </p:cNvCxnSpPr>
          <p:nvPr/>
        </p:nvCxnSpPr>
        <p:spPr>
          <a:xfrm flipV="1">
            <a:off x="5751512" y="5404104"/>
            <a:ext cx="0" cy="70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60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-3048"/>
            <a:ext cx="10131425" cy="1456267"/>
          </a:xfrm>
        </p:spPr>
        <p:txBody>
          <a:bodyPr/>
          <a:lstStyle/>
          <a:p>
            <a:r>
              <a:rPr lang="en-US" dirty="0" smtClean="0"/>
              <a:t>Tampilan halaman utama Dalam</a:t>
            </a:r>
            <a:br>
              <a:rPr lang="en-US" dirty="0" smtClean="0"/>
            </a:br>
            <a:r>
              <a:rPr lang="en-US" dirty="0" smtClean="0"/>
              <a:t> aplikasi to-do list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619488" y="2362792"/>
            <a:ext cx="1700784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Sebuah Tombol Edit yang Mengarah ke edit tugas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233" y="1982044"/>
            <a:ext cx="5678423" cy="4446188"/>
          </a:xfrm>
        </p:spPr>
      </p:pic>
      <p:cxnSp>
        <p:nvCxnSpPr>
          <p:cNvPr id="24" name="Straight Arrow Connector 23"/>
          <p:cNvCxnSpPr>
            <a:stCxn id="10" idx="1"/>
          </p:cNvCxnSpPr>
          <p:nvPr/>
        </p:nvCxnSpPr>
        <p:spPr>
          <a:xfrm flipH="1">
            <a:off x="7589520" y="2962957"/>
            <a:ext cx="2029968" cy="1444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52432" y="3685182"/>
            <a:ext cx="1700784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Sebuah Tombol Hapus yang Mengarah ke hapus tugas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8" idx="1"/>
          </p:cNvCxnSpPr>
          <p:nvPr/>
        </p:nvCxnSpPr>
        <p:spPr>
          <a:xfrm flipH="1">
            <a:off x="8066532" y="4285347"/>
            <a:ext cx="1485900" cy="244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20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-3048"/>
            <a:ext cx="10131425" cy="1456267"/>
          </a:xfrm>
        </p:spPr>
        <p:txBody>
          <a:bodyPr/>
          <a:lstStyle/>
          <a:p>
            <a:r>
              <a:rPr lang="en-US" dirty="0" smtClean="0"/>
              <a:t>Tampilan halaman tambah Tugas Dalam aplikasi to-do list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6072" y="1780673"/>
            <a:ext cx="170078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Bagian Header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6072" y="2362792"/>
            <a:ext cx="1700784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Sebuah Tombol Kembali untuk Mengarah ke halaman utama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4779" y="3701620"/>
            <a:ext cx="170078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Sebuah Label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4779" y="4869548"/>
            <a:ext cx="1700784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Sebuah Tombol Tambah Jika form Selesai diisi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662160" y="2805297"/>
            <a:ext cx="1700784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Sebuah </a:t>
            </a:r>
            <a:r>
              <a:rPr lang="en-US" dirty="0" err="1" smtClean="0"/>
              <a:t>inputan</a:t>
            </a:r>
            <a:r>
              <a:rPr lang="en-US" dirty="0" smtClean="0"/>
              <a:t> berupa text yang dapat diisi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662160" y="1468410"/>
            <a:ext cx="170078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Sebuah form Tambah Tugas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373" y="2141538"/>
            <a:ext cx="5854279" cy="3649662"/>
          </a:xfrm>
        </p:spPr>
      </p:pic>
      <p:cxnSp>
        <p:nvCxnSpPr>
          <p:cNvPr id="20" name="Straight Arrow Connector 19"/>
          <p:cNvCxnSpPr>
            <a:stCxn id="7" idx="3"/>
          </p:cNvCxnSpPr>
          <p:nvPr/>
        </p:nvCxnSpPr>
        <p:spPr>
          <a:xfrm>
            <a:off x="2276856" y="1965339"/>
            <a:ext cx="2688336" cy="586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</p:cNvCxnSpPr>
          <p:nvPr/>
        </p:nvCxnSpPr>
        <p:spPr>
          <a:xfrm>
            <a:off x="2276856" y="2962957"/>
            <a:ext cx="777240" cy="55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3"/>
          </p:cNvCxnSpPr>
          <p:nvPr/>
        </p:nvCxnSpPr>
        <p:spPr>
          <a:xfrm flipV="1">
            <a:off x="2265563" y="3286123"/>
            <a:ext cx="788533" cy="600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3"/>
          </p:cNvCxnSpPr>
          <p:nvPr/>
        </p:nvCxnSpPr>
        <p:spPr>
          <a:xfrm flipV="1">
            <a:off x="2265563" y="3775908"/>
            <a:ext cx="788533" cy="110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3"/>
          </p:cNvCxnSpPr>
          <p:nvPr/>
        </p:nvCxnSpPr>
        <p:spPr>
          <a:xfrm>
            <a:off x="2265563" y="3886286"/>
            <a:ext cx="788533" cy="397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3"/>
          </p:cNvCxnSpPr>
          <p:nvPr/>
        </p:nvCxnSpPr>
        <p:spPr>
          <a:xfrm>
            <a:off x="2265563" y="3886286"/>
            <a:ext cx="788533" cy="91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8" idx="3"/>
          </p:cNvCxnSpPr>
          <p:nvPr/>
        </p:nvCxnSpPr>
        <p:spPr>
          <a:xfrm flipV="1">
            <a:off x="2265563" y="5331213"/>
            <a:ext cx="788533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4" idx="1"/>
          </p:cNvCxnSpPr>
          <p:nvPr/>
        </p:nvCxnSpPr>
        <p:spPr>
          <a:xfrm flipH="1">
            <a:off x="8449056" y="1791576"/>
            <a:ext cx="1213104" cy="55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2" idx="1"/>
          </p:cNvCxnSpPr>
          <p:nvPr/>
        </p:nvCxnSpPr>
        <p:spPr>
          <a:xfrm flipH="1">
            <a:off x="8449056" y="3266962"/>
            <a:ext cx="1213104" cy="239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0" idx="1"/>
          </p:cNvCxnSpPr>
          <p:nvPr/>
        </p:nvCxnSpPr>
        <p:spPr>
          <a:xfrm flipH="1" flipV="1">
            <a:off x="8449056" y="4070952"/>
            <a:ext cx="1213104" cy="34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662160" y="3957518"/>
            <a:ext cx="1700784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Sebuah select yang dapat dipilih 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0" idx="1"/>
          </p:cNvCxnSpPr>
          <p:nvPr/>
        </p:nvCxnSpPr>
        <p:spPr>
          <a:xfrm flipH="1">
            <a:off x="8449056" y="4419183"/>
            <a:ext cx="1213104" cy="132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662160" y="4983489"/>
            <a:ext cx="1700784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Sebuah </a:t>
            </a:r>
            <a:r>
              <a:rPr lang="en-US" dirty="0" err="1" smtClean="0"/>
              <a:t>inputan</a:t>
            </a:r>
            <a:r>
              <a:rPr lang="en-US" dirty="0" smtClean="0"/>
              <a:t> berupa Tanggal yang dapat diisi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6" idx="1"/>
          </p:cNvCxnSpPr>
          <p:nvPr/>
        </p:nvCxnSpPr>
        <p:spPr>
          <a:xfrm flipH="1" flipV="1">
            <a:off x="8449056" y="5057047"/>
            <a:ext cx="1213104" cy="38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09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en-US" dirty="0" smtClean="0"/>
              <a:t>Show message setelah menambahkan tugas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910300"/>
            <a:ext cx="5096586" cy="181952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329" y="2910300"/>
            <a:ext cx="5096586" cy="18195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4670" y="5312664"/>
            <a:ext cx="449884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Show Message jika tugas berhasil ditambah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52198" y="5312664"/>
            <a:ext cx="449884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Show Message jika tugas gagal ditambah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flipV="1">
            <a:off x="3234094" y="4379976"/>
            <a:ext cx="0" cy="93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</p:cNvCxnSpPr>
          <p:nvPr/>
        </p:nvCxnSpPr>
        <p:spPr>
          <a:xfrm flipV="1">
            <a:off x="8601622" y="4453128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38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-3048"/>
            <a:ext cx="10131425" cy="1456267"/>
          </a:xfrm>
        </p:spPr>
        <p:txBody>
          <a:bodyPr/>
          <a:lstStyle/>
          <a:p>
            <a:r>
              <a:rPr lang="en-US" dirty="0" smtClean="0"/>
              <a:t>Tampilan halaman Edit Tugas Dalam</a:t>
            </a:r>
            <a:br>
              <a:rPr lang="en-US" dirty="0" smtClean="0"/>
            </a:br>
            <a:r>
              <a:rPr lang="en-US" dirty="0" smtClean="0"/>
              <a:t>aplikasi to-do list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6072" y="1780673"/>
            <a:ext cx="170078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Bagian Header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6072" y="2362792"/>
            <a:ext cx="1700784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Sebuah Tombol Kembali untuk Mengarah ke halaman utama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4779" y="3701620"/>
            <a:ext cx="170078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Sebuah Label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4779" y="4869548"/>
            <a:ext cx="1700784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Sebuah Tombol Edit Jika form Selesai diisi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662160" y="2805297"/>
            <a:ext cx="1700784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Sebuah </a:t>
            </a:r>
            <a:r>
              <a:rPr lang="en-US" dirty="0" err="1" smtClean="0"/>
              <a:t>inputan</a:t>
            </a:r>
            <a:r>
              <a:rPr lang="en-US" dirty="0" smtClean="0"/>
              <a:t> berupa text yang dapat diisi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662160" y="1468410"/>
            <a:ext cx="170078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Sebuah form Tambah Tugas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9662160" y="3957518"/>
            <a:ext cx="1700784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Sebuah select yang dapat dipilih 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9662160" y="4983489"/>
            <a:ext cx="1700784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Sebuah </a:t>
            </a:r>
            <a:r>
              <a:rPr lang="en-US" dirty="0" err="1" smtClean="0"/>
              <a:t>inputan</a:t>
            </a:r>
            <a:r>
              <a:rPr lang="en-US" dirty="0" smtClean="0"/>
              <a:t> berupa Tanggal yang dapat diisi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495" y="2141538"/>
            <a:ext cx="5916034" cy="3649662"/>
          </a:xfrm>
        </p:spPr>
      </p:pic>
      <p:cxnSp>
        <p:nvCxnSpPr>
          <p:cNvPr id="26" name="Straight Arrow Connector 25"/>
          <p:cNvCxnSpPr>
            <a:stCxn id="7" idx="3"/>
          </p:cNvCxnSpPr>
          <p:nvPr/>
        </p:nvCxnSpPr>
        <p:spPr>
          <a:xfrm>
            <a:off x="2276856" y="1965339"/>
            <a:ext cx="2834640" cy="65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4" idx="1"/>
          </p:cNvCxnSpPr>
          <p:nvPr/>
        </p:nvCxnSpPr>
        <p:spPr>
          <a:xfrm flipH="1">
            <a:off x="8449056" y="1791576"/>
            <a:ext cx="1213104" cy="57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2" idx="1"/>
          </p:cNvCxnSpPr>
          <p:nvPr/>
        </p:nvCxnSpPr>
        <p:spPr>
          <a:xfrm flipH="1">
            <a:off x="8366760" y="3266962"/>
            <a:ext cx="1295400" cy="25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0" idx="1"/>
          </p:cNvCxnSpPr>
          <p:nvPr/>
        </p:nvCxnSpPr>
        <p:spPr>
          <a:xfrm flipH="1" flipV="1">
            <a:off x="8366760" y="4043916"/>
            <a:ext cx="1295400" cy="375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0" idx="1"/>
          </p:cNvCxnSpPr>
          <p:nvPr/>
        </p:nvCxnSpPr>
        <p:spPr>
          <a:xfrm flipH="1">
            <a:off x="8366760" y="4419183"/>
            <a:ext cx="1295400" cy="10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6" idx="1"/>
          </p:cNvCxnSpPr>
          <p:nvPr/>
        </p:nvCxnSpPr>
        <p:spPr>
          <a:xfrm flipH="1" flipV="1">
            <a:off x="8366760" y="5057047"/>
            <a:ext cx="1295400" cy="38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3"/>
          </p:cNvCxnSpPr>
          <p:nvPr/>
        </p:nvCxnSpPr>
        <p:spPr>
          <a:xfrm>
            <a:off x="2265563" y="5331213"/>
            <a:ext cx="788533" cy="51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3"/>
          </p:cNvCxnSpPr>
          <p:nvPr/>
        </p:nvCxnSpPr>
        <p:spPr>
          <a:xfrm flipV="1">
            <a:off x="2265563" y="3786479"/>
            <a:ext cx="788533" cy="9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4" idx="3"/>
          </p:cNvCxnSpPr>
          <p:nvPr/>
        </p:nvCxnSpPr>
        <p:spPr>
          <a:xfrm flipV="1">
            <a:off x="2265563" y="3312647"/>
            <a:ext cx="788533" cy="573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4" idx="3"/>
          </p:cNvCxnSpPr>
          <p:nvPr/>
        </p:nvCxnSpPr>
        <p:spPr>
          <a:xfrm>
            <a:off x="2265563" y="3886286"/>
            <a:ext cx="788533" cy="392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4" idx="3"/>
          </p:cNvCxnSpPr>
          <p:nvPr/>
        </p:nvCxnSpPr>
        <p:spPr>
          <a:xfrm>
            <a:off x="2265563" y="3886286"/>
            <a:ext cx="788533" cy="872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0" idx="3"/>
          </p:cNvCxnSpPr>
          <p:nvPr/>
        </p:nvCxnSpPr>
        <p:spPr>
          <a:xfrm>
            <a:off x="2276856" y="2962957"/>
            <a:ext cx="777240" cy="70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79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445"/>
            <a:ext cx="10131425" cy="1456267"/>
          </a:xfrm>
        </p:spPr>
        <p:txBody>
          <a:bodyPr/>
          <a:lstStyle/>
          <a:p>
            <a:r>
              <a:rPr lang="en-US" dirty="0" smtClean="0"/>
              <a:t>Show message setelah mengedit tugas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2374" y="6153912"/>
            <a:ext cx="449884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Show Message jika tugas berhasil diedit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52198" y="6153912"/>
            <a:ext cx="449884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Show Message jika tugas gagal edit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6" r="27118" b="37874"/>
          <a:stretch/>
        </p:blipFill>
        <p:spPr>
          <a:xfrm>
            <a:off x="3552381" y="1828044"/>
            <a:ext cx="4398263" cy="1526919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224" y="4268434"/>
            <a:ext cx="4810796" cy="1790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96" y="4268434"/>
            <a:ext cx="4791744" cy="1676634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6" idx="0"/>
          </p:cNvCxnSpPr>
          <p:nvPr/>
        </p:nvCxnSpPr>
        <p:spPr>
          <a:xfrm flipH="1" flipV="1">
            <a:off x="3145868" y="5681996"/>
            <a:ext cx="5930" cy="471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0"/>
          </p:cNvCxnSpPr>
          <p:nvPr/>
        </p:nvCxnSpPr>
        <p:spPr>
          <a:xfrm flipH="1" flipV="1">
            <a:off x="8586166" y="5779008"/>
            <a:ext cx="15456" cy="374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52380" y="1207899"/>
            <a:ext cx="439826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Show Message ketika tombol edit ditekan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2"/>
            <a:endCxn id="8" idx="0"/>
          </p:cNvCxnSpPr>
          <p:nvPr/>
        </p:nvCxnSpPr>
        <p:spPr>
          <a:xfrm>
            <a:off x="5751512" y="1577231"/>
            <a:ext cx="1" cy="25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02374" y="1828044"/>
            <a:ext cx="238512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Jika ya maka klik ok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586166" y="1828044"/>
            <a:ext cx="238512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Jika tidak maka klik cancel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6" idx="2"/>
          </p:cNvCxnSpPr>
          <p:nvPr/>
        </p:nvCxnSpPr>
        <p:spPr>
          <a:xfrm>
            <a:off x="2094936" y="2197376"/>
            <a:ext cx="4257262" cy="67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2"/>
          </p:cNvCxnSpPr>
          <p:nvPr/>
        </p:nvCxnSpPr>
        <p:spPr>
          <a:xfrm flipH="1">
            <a:off x="7653669" y="2474375"/>
            <a:ext cx="2125059" cy="397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39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445"/>
            <a:ext cx="10131425" cy="1456267"/>
          </a:xfrm>
        </p:spPr>
        <p:txBody>
          <a:bodyPr/>
          <a:lstStyle/>
          <a:p>
            <a:r>
              <a:rPr lang="en-US" dirty="0" smtClean="0"/>
              <a:t>Show message ketika menghapus tugas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2374" y="6153912"/>
            <a:ext cx="449884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Show Message jika tugas berhasil dihapus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0"/>
          </p:cNvCxnSpPr>
          <p:nvPr/>
        </p:nvCxnSpPr>
        <p:spPr>
          <a:xfrm flipH="1" flipV="1">
            <a:off x="8586166" y="5779008"/>
            <a:ext cx="15456" cy="374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52380" y="1207899"/>
            <a:ext cx="439826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Show Message ketika tombol hapus ditekan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2"/>
            <a:endCxn id="8" idx="0"/>
          </p:cNvCxnSpPr>
          <p:nvPr/>
        </p:nvCxnSpPr>
        <p:spPr>
          <a:xfrm>
            <a:off x="5751512" y="1577231"/>
            <a:ext cx="1" cy="25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02374" y="1828044"/>
            <a:ext cx="224349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Jika ya maka klik ok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586166" y="1828044"/>
            <a:ext cx="238512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Jika tidak maka klik cancel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428" y="1817037"/>
            <a:ext cx="4944165" cy="1619476"/>
          </a:xfrm>
        </p:spPr>
      </p:pic>
      <p:cxnSp>
        <p:nvCxnSpPr>
          <p:cNvPr id="18" name="Straight Arrow Connector 17"/>
          <p:cNvCxnSpPr>
            <a:stCxn id="26" idx="2"/>
          </p:cNvCxnSpPr>
          <p:nvPr/>
        </p:nvCxnSpPr>
        <p:spPr>
          <a:xfrm>
            <a:off x="2024121" y="2197376"/>
            <a:ext cx="4172103" cy="701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7" idx="2"/>
          </p:cNvCxnSpPr>
          <p:nvPr/>
        </p:nvCxnSpPr>
        <p:spPr>
          <a:xfrm flipH="1">
            <a:off x="7571232" y="2474375"/>
            <a:ext cx="2207496" cy="424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63" y="4188111"/>
            <a:ext cx="4620270" cy="1590897"/>
          </a:xfrm>
          <a:prstGeom prst="rect">
            <a:avLst/>
          </a:prstGeom>
        </p:spPr>
      </p:pic>
      <p:cxnSp>
        <p:nvCxnSpPr>
          <p:cNvPr id="29" name="Straight Arrow Connector 28"/>
          <p:cNvCxnSpPr>
            <a:stCxn id="6" idx="0"/>
          </p:cNvCxnSpPr>
          <p:nvPr/>
        </p:nvCxnSpPr>
        <p:spPr>
          <a:xfrm flipH="1" flipV="1">
            <a:off x="3145868" y="5628047"/>
            <a:ext cx="5930" cy="525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08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-3048"/>
            <a:ext cx="10131425" cy="1456267"/>
          </a:xfrm>
        </p:spPr>
        <p:txBody>
          <a:bodyPr/>
          <a:lstStyle/>
          <a:p>
            <a:r>
              <a:rPr lang="en-US" dirty="0" smtClean="0"/>
              <a:t>Tampilan history Dalam aplikasi to-do list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6072" y="1780673"/>
            <a:ext cx="170078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Bagian Header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4795" y="2394898"/>
            <a:ext cx="1700784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Sebuah Tombol kembali yang Mengarah ke halaman kurang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9485" y="3874621"/>
            <a:ext cx="170078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Sebuah tabel history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662160" y="3621995"/>
            <a:ext cx="170078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Sebuah </a:t>
            </a:r>
            <a:r>
              <a:rPr lang="en-US" dirty="0" err="1" smtClean="0"/>
              <a:t>thead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662160" y="4010726"/>
            <a:ext cx="170078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Sebuah </a:t>
            </a:r>
            <a:r>
              <a:rPr lang="en-US" dirty="0" err="1" smtClean="0"/>
              <a:t>tbody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22840" y="5387813"/>
            <a:ext cx="471532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 History menandakan bahwa tidak ada history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476" y="1817355"/>
            <a:ext cx="6200127" cy="2953162"/>
          </a:xfrm>
        </p:spPr>
      </p:pic>
      <p:cxnSp>
        <p:nvCxnSpPr>
          <p:cNvPr id="24" name="Straight Arrow Connector 23"/>
          <p:cNvCxnSpPr>
            <a:stCxn id="7" idx="3"/>
          </p:cNvCxnSpPr>
          <p:nvPr/>
        </p:nvCxnSpPr>
        <p:spPr>
          <a:xfrm>
            <a:off x="2276856" y="1965339"/>
            <a:ext cx="3072384" cy="548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</p:cNvCxnSpPr>
          <p:nvPr/>
        </p:nvCxnSpPr>
        <p:spPr>
          <a:xfrm>
            <a:off x="2275579" y="2995063"/>
            <a:ext cx="722376" cy="14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3"/>
          </p:cNvCxnSpPr>
          <p:nvPr/>
        </p:nvCxnSpPr>
        <p:spPr>
          <a:xfrm flipV="1">
            <a:off x="2320269" y="4195392"/>
            <a:ext cx="677686" cy="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7" idx="0"/>
          </p:cNvCxnSpPr>
          <p:nvPr/>
        </p:nvCxnSpPr>
        <p:spPr>
          <a:xfrm flipV="1">
            <a:off x="5780500" y="4379976"/>
            <a:ext cx="25940" cy="1007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2" idx="1"/>
          </p:cNvCxnSpPr>
          <p:nvPr/>
        </p:nvCxnSpPr>
        <p:spPr>
          <a:xfrm flipH="1">
            <a:off x="8677656" y="3806661"/>
            <a:ext cx="9845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6" idx="1"/>
          </p:cNvCxnSpPr>
          <p:nvPr/>
        </p:nvCxnSpPr>
        <p:spPr>
          <a:xfrm flipH="1">
            <a:off x="8677656" y="4195392"/>
            <a:ext cx="984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81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Kesimpulannya</a:t>
            </a:r>
            <a:r>
              <a:rPr lang="en-US" dirty="0" smtClean="0"/>
              <a:t>, membuat project Aplikasi To-Do List mengajarkan pentingnya perencanaan, penerapan konsep CRUD, keamanan data, dan desain antarmuka yang user-friendly.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40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Pengertian dan tujuan aplikasi to-do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To-Do List adalah daftar tugas atau kegiatan yang akan dilakukan dalam periode waktu tertentu.</a:t>
            </a:r>
          </a:p>
          <a:p>
            <a:endParaRPr lang="en-US" dirty="0" smtClean="0"/>
          </a:p>
          <a:p>
            <a:r>
              <a:rPr lang="en-US" dirty="0" smtClean="0"/>
              <a:t>Tujuan To-Do List Digunakan untuk membantu seorang mengatur pekerjaan atau aktivitas yang harus dilakukan ,sehingga lebih terorganisir dan tidak ada yang dilakukan.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56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-3048"/>
            <a:ext cx="10131425" cy="1456267"/>
          </a:xfrm>
        </p:spPr>
        <p:txBody>
          <a:bodyPr/>
          <a:lstStyle/>
          <a:p>
            <a:r>
              <a:rPr lang="en-US" dirty="0" smtClean="0"/>
              <a:t>flowchart / Alur aplikasi to-do list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197" y="2708466"/>
            <a:ext cx="3402632" cy="3649662"/>
          </a:xfrm>
        </p:spPr>
      </p:pic>
      <p:cxnSp>
        <p:nvCxnSpPr>
          <p:cNvPr id="10" name="Straight Arrow Connector 9"/>
          <p:cNvCxnSpPr>
            <a:stCxn id="11" idx="1"/>
          </p:cNvCxnSpPr>
          <p:nvPr/>
        </p:nvCxnSpPr>
        <p:spPr>
          <a:xfrm flipH="1">
            <a:off x="6181344" y="2637937"/>
            <a:ext cx="2651760" cy="672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33104" y="2176272"/>
            <a:ext cx="2624328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Mendeklarasikan Sebuah variabel menu yang bertipe integer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42248" y="3191719"/>
            <a:ext cx="2624328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Mendeklarasikan Sebuah variabel task yang bertipe string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6190488" y="3653384"/>
            <a:ext cx="2651760" cy="111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842248" y="5844511"/>
            <a:ext cx="262432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Menginput</a:t>
            </a:r>
            <a:r>
              <a:rPr lang="en-US" dirty="0" smtClean="0"/>
              <a:t> menu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6" idx="1"/>
          </p:cNvCxnSpPr>
          <p:nvPr/>
        </p:nvCxnSpPr>
        <p:spPr>
          <a:xfrm flipH="1" flipV="1">
            <a:off x="6647688" y="5798834"/>
            <a:ext cx="2194560" cy="230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833104" y="4460221"/>
            <a:ext cx="262432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Mengoutput</a:t>
            </a:r>
            <a:r>
              <a:rPr lang="en-US" dirty="0" smtClean="0"/>
              <a:t> Sebuah </a:t>
            </a:r>
          </a:p>
          <a:p>
            <a:r>
              <a:rPr lang="en-US" dirty="0" smtClean="0"/>
              <a:t>“To-Do List Sederhana”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1"/>
          </p:cNvCxnSpPr>
          <p:nvPr/>
        </p:nvCxnSpPr>
        <p:spPr>
          <a:xfrm flipH="1" flipV="1">
            <a:off x="6647688" y="4207166"/>
            <a:ext cx="2185416" cy="57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6409" y="1812708"/>
            <a:ext cx="262432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Mengoutput</a:t>
            </a:r>
            <a:r>
              <a:rPr lang="en-US" dirty="0" smtClean="0"/>
              <a:t> Sebuah Menu dengan Pilihan Pertama “Menambahkan Tugas”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5" idx="3"/>
          </p:cNvCxnSpPr>
          <p:nvPr/>
        </p:nvCxnSpPr>
        <p:spPr>
          <a:xfrm>
            <a:off x="2840737" y="2412873"/>
            <a:ext cx="2086590" cy="2157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16409" y="3053219"/>
            <a:ext cx="262432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Mengoutput</a:t>
            </a:r>
            <a:r>
              <a:rPr lang="en-US" dirty="0" smtClean="0"/>
              <a:t> Sebuah menu dengan Pilihan Kedua “Menampilkan Tugas”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>
          <a:xfrm>
            <a:off x="2840737" y="3653384"/>
            <a:ext cx="2086590" cy="1295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6409" y="4298404"/>
            <a:ext cx="2624328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Mengoutput</a:t>
            </a:r>
            <a:r>
              <a:rPr lang="en-US" dirty="0" smtClean="0"/>
              <a:t> Sebuah menu dengan Pilihan Kedua “Mengedit Tugas”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>
            <a:off x="2840737" y="4760069"/>
            <a:ext cx="2130551" cy="61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6409" y="5263991"/>
            <a:ext cx="262432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Mengoutput</a:t>
            </a:r>
            <a:r>
              <a:rPr lang="en-US" dirty="0" smtClean="0"/>
              <a:t> Sebuah menu dengan Pilihan Kedua “Menghapus Tugas”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3" idx="3"/>
          </p:cNvCxnSpPr>
          <p:nvPr/>
        </p:nvCxnSpPr>
        <p:spPr>
          <a:xfrm flipV="1">
            <a:off x="2840737" y="5798834"/>
            <a:ext cx="2130551" cy="65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74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-3048"/>
            <a:ext cx="10131425" cy="1456267"/>
          </a:xfrm>
        </p:spPr>
        <p:txBody>
          <a:bodyPr/>
          <a:lstStyle/>
          <a:p>
            <a:r>
              <a:rPr lang="en-US" dirty="0"/>
              <a:t>flowchart / Alur aplikasi to-do list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68"/>
          <a:stretch/>
        </p:blipFill>
        <p:spPr>
          <a:xfrm>
            <a:off x="4105656" y="2873058"/>
            <a:ext cx="2818104" cy="3649662"/>
          </a:xfrm>
        </p:spPr>
      </p:pic>
      <p:sp>
        <p:nvSpPr>
          <p:cNvPr id="5" name="TextBox 4"/>
          <p:cNvSpPr txBox="1"/>
          <p:nvPr/>
        </p:nvSpPr>
        <p:spPr>
          <a:xfrm>
            <a:off x="2642616" y="1453219"/>
            <a:ext cx="519379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Terdapat Sebuah Menu Jika Di Pilih Menu ke 1 Maka,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5093208" y="1822551"/>
            <a:ext cx="146304" cy="160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00224" y="2782669"/>
            <a:ext cx="234825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Mengeluarkan Output “Menambahkan Tugas”</a:t>
            </a: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6646716" y="3105835"/>
            <a:ext cx="1553508" cy="80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200224" y="3752166"/>
            <a:ext cx="234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Menginput</a:t>
            </a:r>
            <a:r>
              <a:rPr lang="en-US" dirty="0" smtClean="0"/>
              <a:t> Tugas</a:t>
            </a:r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6318504" y="3936832"/>
            <a:ext cx="1881720" cy="36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00224" y="4297680"/>
            <a:ext cx="2348256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Membuka File “tugas.txt” Mode menulis</a:t>
            </a:r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>
          <a:xfrm flipH="1" flipV="1">
            <a:off x="6621132" y="4686302"/>
            <a:ext cx="1579092" cy="7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00224" y="5361454"/>
            <a:ext cx="234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Menulis Tugas</a:t>
            </a:r>
          </a:p>
        </p:txBody>
      </p:sp>
      <p:cxnSp>
        <p:nvCxnSpPr>
          <p:cNvPr id="23" name="Straight Arrow Connector 22"/>
          <p:cNvCxnSpPr>
            <a:stCxn id="22" idx="1"/>
          </p:cNvCxnSpPr>
          <p:nvPr/>
        </p:nvCxnSpPr>
        <p:spPr>
          <a:xfrm flipH="1" flipV="1">
            <a:off x="6318504" y="5059739"/>
            <a:ext cx="1881720" cy="486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200224" y="5871230"/>
            <a:ext cx="234825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Menutup file</a:t>
            </a:r>
          </a:p>
          <a:p>
            <a:endParaRPr lang="en-US" dirty="0" smtClean="0"/>
          </a:p>
        </p:txBody>
      </p:sp>
      <p:cxnSp>
        <p:nvCxnSpPr>
          <p:cNvPr id="26" name="Straight Arrow Connector 25"/>
          <p:cNvCxnSpPr>
            <a:stCxn id="25" idx="1"/>
          </p:cNvCxnSpPr>
          <p:nvPr/>
        </p:nvCxnSpPr>
        <p:spPr>
          <a:xfrm flipH="1" flipV="1">
            <a:off x="6318504" y="5465486"/>
            <a:ext cx="1881720" cy="728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51560" y="5165402"/>
            <a:ext cx="2348256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Mengeluarkan Output “Berhasil Menambahkan Tugas”</a:t>
            </a: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3099816" y="5627067"/>
            <a:ext cx="1811292" cy="244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72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-3048"/>
            <a:ext cx="10131425" cy="1456267"/>
          </a:xfrm>
        </p:spPr>
        <p:txBody>
          <a:bodyPr/>
          <a:lstStyle/>
          <a:p>
            <a:r>
              <a:rPr lang="en-US" dirty="0"/>
              <a:t>flowchart / Alur aplikasi to-do list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42616" y="1453219"/>
            <a:ext cx="519379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Terdapat Sebuah Menu Jika Di Pilih Menu ke 2 Maka,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00224" y="2782669"/>
            <a:ext cx="234825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Mengeluarkan Output “Menampilkan Tugas”</a:t>
            </a: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6646716" y="3105835"/>
            <a:ext cx="1553508" cy="706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00224" y="3799493"/>
            <a:ext cx="2348256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Membuka File “tugas.txt” Mode membaca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633924" y="4326415"/>
            <a:ext cx="1579092" cy="7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00224" y="4880413"/>
            <a:ext cx="234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Membaca Tugas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00224" y="5464836"/>
            <a:ext cx="234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Mengoutput</a:t>
            </a:r>
            <a:r>
              <a:rPr lang="en-US" dirty="0" smtClean="0"/>
              <a:t> tugas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13016" y="5951390"/>
            <a:ext cx="234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Menutup file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99"/>
          <a:stretch/>
        </p:blipFill>
        <p:spPr>
          <a:xfrm>
            <a:off x="4132116" y="2782669"/>
            <a:ext cx="2514600" cy="3649662"/>
          </a:xfrm>
        </p:spPr>
      </p:pic>
      <p:cxnSp>
        <p:nvCxnSpPr>
          <p:cNvPr id="24" name="Straight Arrow Connector 23"/>
          <p:cNvCxnSpPr>
            <a:stCxn id="5" idx="2"/>
          </p:cNvCxnSpPr>
          <p:nvPr/>
        </p:nvCxnSpPr>
        <p:spPr>
          <a:xfrm flipH="1">
            <a:off x="5175504" y="1822551"/>
            <a:ext cx="64008" cy="128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1"/>
          </p:cNvCxnSpPr>
          <p:nvPr/>
        </p:nvCxnSpPr>
        <p:spPr>
          <a:xfrm flipH="1" flipV="1">
            <a:off x="6331296" y="4776234"/>
            <a:ext cx="1868928" cy="288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1"/>
          </p:cNvCxnSpPr>
          <p:nvPr/>
        </p:nvCxnSpPr>
        <p:spPr>
          <a:xfrm flipH="1" flipV="1">
            <a:off x="6331296" y="5222669"/>
            <a:ext cx="1868928" cy="426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6400236" y="5731688"/>
            <a:ext cx="1799988" cy="35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6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-3048"/>
            <a:ext cx="10131425" cy="1456267"/>
          </a:xfrm>
        </p:spPr>
        <p:txBody>
          <a:bodyPr/>
          <a:lstStyle/>
          <a:p>
            <a:r>
              <a:rPr lang="en-US" dirty="0"/>
              <a:t>flowchart / Alur aplikasi to-do list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42616" y="1453219"/>
            <a:ext cx="519379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Terdapat Sebuah Menu Jika Di Pilih Menu ke 3 Maka,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00224" y="2782669"/>
            <a:ext cx="234825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Mengeluarkan Output “Menampilkan Tugas”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00224" y="3799493"/>
            <a:ext cx="2348256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Membuka File “tugas.txt” Mode membaca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00224" y="4880413"/>
            <a:ext cx="234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Membaca Tugas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00224" y="5464836"/>
            <a:ext cx="234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Mengoutput</a:t>
            </a:r>
            <a:r>
              <a:rPr lang="en-US" dirty="0" smtClean="0"/>
              <a:t> tugas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13016" y="5951390"/>
            <a:ext cx="234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Menutup file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317" y="2601077"/>
            <a:ext cx="4248743" cy="3048425"/>
          </a:xfrm>
        </p:spPr>
      </p:pic>
      <p:cxnSp>
        <p:nvCxnSpPr>
          <p:cNvPr id="23" name="Straight Arrow Connector 22"/>
          <p:cNvCxnSpPr>
            <a:stCxn id="5" idx="2"/>
          </p:cNvCxnSpPr>
          <p:nvPr/>
        </p:nvCxnSpPr>
        <p:spPr>
          <a:xfrm flipH="1">
            <a:off x="3721608" y="1822551"/>
            <a:ext cx="1517904" cy="994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1"/>
          </p:cNvCxnSpPr>
          <p:nvPr/>
        </p:nvCxnSpPr>
        <p:spPr>
          <a:xfrm flipH="1">
            <a:off x="6400236" y="3105835"/>
            <a:ext cx="1799988" cy="383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1"/>
          </p:cNvCxnSpPr>
          <p:nvPr/>
        </p:nvCxnSpPr>
        <p:spPr>
          <a:xfrm flipH="1" flipV="1">
            <a:off x="6400236" y="3979455"/>
            <a:ext cx="1799988" cy="281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1"/>
          </p:cNvCxnSpPr>
          <p:nvPr/>
        </p:nvCxnSpPr>
        <p:spPr>
          <a:xfrm flipH="1" flipV="1">
            <a:off x="5983068" y="4447949"/>
            <a:ext cx="2217156" cy="61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1"/>
          </p:cNvCxnSpPr>
          <p:nvPr/>
        </p:nvCxnSpPr>
        <p:spPr>
          <a:xfrm flipH="1" flipV="1">
            <a:off x="6037932" y="4892757"/>
            <a:ext cx="2162292" cy="756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1"/>
          </p:cNvCxnSpPr>
          <p:nvPr/>
        </p:nvCxnSpPr>
        <p:spPr>
          <a:xfrm flipH="1" flipV="1">
            <a:off x="6036420" y="5445740"/>
            <a:ext cx="2176596" cy="690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56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-3048"/>
            <a:ext cx="10131425" cy="1456267"/>
          </a:xfrm>
        </p:spPr>
        <p:txBody>
          <a:bodyPr/>
          <a:lstStyle/>
          <a:p>
            <a:r>
              <a:rPr lang="en-US" dirty="0"/>
              <a:t>flowchart / Alur aplikasi to-do list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42616" y="1453219"/>
            <a:ext cx="519379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Lanjutan Menu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00224" y="2090003"/>
            <a:ext cx="234825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Mengeluarkan Output “Mengedit Tugas”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00224" y="3488438"/>
            <a:ext cx="2348256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Terdapat Sebuah output “Apakah Anda Yakin Ingin Mengedit Tugas?”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00224" y="4733945"/>
            <a:ext cx="234825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Pilihan Menu Pertama “1.Ya”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13016" y="5422119"/>
            <a:ext cx="234825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Pilihan Menu Kedua “2.Tidak”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13016" y="6161702"/>
            <a:ext cx="234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Menginput</a:t>
            </a:r>
            <a:r>
              <a:rPr lang="en-US" dirty="0" smtClean="0"/>
              <a:t> Menu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009" y="2493332"/>
            <a:ext cx="3724795" cy="3458058"/>
          </a:xfrm>
        </p:spPr>
      </p:pic>
      <p:cxnSp>
        <p:nvCxnSpPr>
          <p:cNvPr id="19" name="Straight Arrow Connector 18"/>
          <p:cNvCxnSpPr>
            <a:stCxn id="10" idx="1"/>
          </p:cNvCxnSpPr>
          <p:nvPr/>
        </p:nvCxnSpPr>
        <p:spPr>
          <a:xfrm flipH="1">
            <a:off x="5639964" y="2413169"/>
            <a:ext cx="2560260" cy="77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00224" y="2863890"/>
            <a:ext cx="234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Menginput</a:t>
            </a:r>
            <a:r>
              <a:rPr lang="en-US" dirty="0" smtClean="0"/>
              <a:t> tugas</a:t>
            </a:r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>
            <a:off x="5276148" y="3048556"/>
            <a:ext cx="2924076" cy="618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1"/>
          </p:cNvCxnSpPr>
          <p:nvPr/>
        </p:nvCxnSpPr>
        <p:spPr>
          <a:xfrm flipH="1">
            <a:off x="5639964" y="4088603"/>
            <a:ext cx="2560260" cy="9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1"/>
          </p:cNvCxnSpPr>
          <p:nvPr/>
        </p:nvCxnSpPr>
        <p:spPr>
          <a:xfrm flipH="1" flipV="1">
            <a:off x="5288940" y="4718484"/>
            <a:ext cx="2911284" cy="33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1"/>
          </p:cNvCxnSpPr>
          <p:nvPr/>
        </p:nvCxnSpPr>
        <p:spPr>
          <a:xfrm flipH="1" flipV="1">
            <a:off x="5310882" y="5149784"/>
            <a:ext cx="2902134" cy="595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1"/>
          </p:cNvCxnSpPr>
          <p:nvPr/>
        </p:nvCxnSpPr>
        <p:spPr>
          <a:xfrm flipH="1" flipV="1">
            <a:off x="5239512" y="5687064"/>
            <a:ext cx="2973504" cy="659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65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-3048"/>
            <a:ext cx="10131425" cy="1456267"/>
          </a:xfrm>
        </p:spPr>
        <p:txBody>
          <a:bodyPr/>
          <a:lstStyle/>
          <a:p>
            <a:r>
              <a:rPr lang="en-US" dirty="0"/>
              <a:t>flowchart / Alur aplikasi to-do list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42616" y="1453219"/>
            <a:ext cx="519379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Lanjutan Menu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08784" y="2427069"/>
            <a:ext cx="234825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Jika Memilih Menu </a:t>
            </a:r>
            <a:r>
              <a:rPr lang="en-US" dirty="0" err="1" smtClean="0"/>
              <a:t>Pertama.Maka</a:t>
            </a:r>
            <a:r>
              <a:rPr lang="en-US" dirty="0" smtClean="0"/>
              <a:t>,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00224" y="3387873"/>
            <a:ext cx="2348256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Membuka File “tugas.txt” Mode menulis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00224" y="4561265"/>
            <a:ext cx="234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Menulis Tugas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13016" y="5630406"/>
            <a:ext cx="2348256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Mengeluarkan Output “Berhasil Mengedit Tugas”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00224" y="5092899"/>
            <a:ext cx="234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Menutup file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616" y="2551182"/>
            <a:ext cx="4096322" cy="3419952"/>
          </a:xfrm>
        </p:spPr>
      </p:pic>
      <p:sp>
        <p:nvSpPr>
          <p:cNvPr id="19" name="TextBox 18"/>
          <p:cNvSpPr txBox="1"/>
          <p:nvPr/>
        </p:nvSpPr>
        <p:spPr>
          <a:xfrm>
            <a:off x="2642616" y="1943620"/>
            <a:ext cx="519379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Dalam Pilihan Menu Terdapat dua Pilihan : </a:t>
            </a:r>
          </a:p>
        </p:txBody>
      </p:sp>
      <p:cxnSp>
        <p:nvCxnSpPr>
          <p:cNvPr id="20" name="Straight Arrow Connector 19"/>
          <p:cNvCxnSpPr>
            <a:stCxn id="10" idx="1"/>
          </p:cNvCxnSpPr>
          <p:nvPr/>
        </p:nvCxnSpPr>
        <p:spPr>
          <a:xfrm flipH="1">
            <a:off x="5083074" y="2750235"/>
            <a:ext cx="3025710" cy="517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1"/>
          </p:cNvCxnSpPr>
          <p:nvPr/>
        </p:nvCxnSpPr>
        <p:spPr>
          <a:xfrm flipH="1">
            <a:off x="6523867" y="3849538"/>
            <a:ext cx="1676357" cy="9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1"/>
          </p:cNvCxnSpPr>
          <p:nvPr/>
        </p:nvCxnSpPr>
        <p:spPr>
          <a:xfrm flipH="1" flipV="1">
            <a:off x="6126324" y="4418446"/>
            <a:ext cx="2073900" cy="327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1"/>
          </p:cNvCxnSpPr>
          <p:nvPr/>
        </p:nvCxnSpPr>
        <p:spPr>
          <a:xfrm flipH="1" flipV="1">
            <a:off x="6138435" y="4842162"/>
            <a:ext cx="2061789" cy="43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1"/>
          </p:cNvCxnSpPr>
          <p:nvPr/>
        </p:nvCxnSpPr>
        <p:spPr>
          <a:xfrm flipH="1" flipV="1">
            <a:off x="6523867" y="5479871"/>
            <a:ext cx="1689149" cy="61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02" y="2119148"/>
            <a:ext cx="234825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Jika Memilih Menu kedua . Maka,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-5590" y="3034077"/>
            <a:ext cx="2348256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Mengeluarkan Output “Gagal Mengedit Tugas”</a:t>
            </a:r>
          </a:p>
        </p:txBody>
      </p:sp>
      <p:cxnSp>
        <p:nvCxnSpPr>
          <p:cNvPr id="37" name="Straight Arrow Connector 36"/>
          <p:cNvCxnSpPr>
            <a:stCxn id="36" idx="3"/>
          </p:cNvCxnSpPr>
          <p:nvPr/>
        </p:nvCxnSpPr>
        <p:spPr>
          <a:xfrm>
            <a:off x="2342666" y="3495742"/>
            <a:ext cx="429114" cy="44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6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-3048"/>
            <a:ext cx="10131425" cy="1456267"/>
          </a:xfrm>
        </p:spPr>
        <p:txBody>
          <a:bodyPr/>
          <a:lstStyle/>
          <a:p>
            <a:r>
              <a:rPr lang="en-US" dirty="0"/>
              <a:t>flowchart / Alur aplikasi to-do list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42616" y="1453219"/>
            <a:ext cx="519379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Terdapat Sebuah Menu Jika Di Pilih Menu ke 4 Maka,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00224" y="2380709"/>
            <a:ext cx="234825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Mengeluarkan Output “Menghapus Tugas”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00224" y="3296782"/>
            <a:ext cx="2348256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Terdapat Sebuah output “Apakah Anda Yakin Ingin Menghapus Tugas?”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00224" y="4597490"/>
            <a:ext cx="234825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Pilihan Menu Pertama “1.Ya”</a:t>
            </a:r>
            <a:endParaRPr lang="en-US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8200224" y="5300543"/>
            <a:ext cx="234825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Pilihan Menu Kedua “2.Tidak”</a:t>
            </a:r>
            <a:endParaRPr lang="en-US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8200224" y="6039839"/>
            <a:ext cx="234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Menginput</a:t>
            </a:r>
            <a:r>
              <a:rPr lang="en-US" dirty="0" smtClean="0"/>
              <a:t> menu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529" y="2754209"/>
            <a:ext cx="5210902" cy="3381847"/>
          </a:xfrm>
        </p:spPr>
      </p:pic>
      <p:cxnSp>
        <p:nvCxnSpPr>
          <p:cNvPr id="20" name="Straight Arrow Connector 19"/>
          <p:cNvCxnSpPr>
            <a:stCxn id="5" idx="2"/>
          </p:cNvCxnSpPr>
          <p:nvPr/>
        </p:nvCxnSpPr>
        <p:spPr>
          <a:xfrm flipH="1">
            <a:off x="3008376" y="1822551"/>
            <a:ext cx="2231136" cy="136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1"/>
          </p:cNvCxnSpPr>
          <p:nvPr/>
        </p:nvCxnSpPr>
        <p:spPr>
          <a:xfrm flipH="1">
            <a:off x="5812883" y="2703875"/>
            <a:ext cx="2387341" cy="110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1"/>
          </p:cNvCxnSpPr>
          <p:nvPr/>
        </p:nvCxnSpPr>
        <p:spPr>
          <a:xfrm flipH="1">
            <a:off x="5812883" y="3896947"/>
            <a:ext cx="2387341" cy="455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1"/>
          </p:cNvCxnSpPr>
          <p:nvPr/>
        </p:nvCxnSpPr>
        <p:spPr>
          <a:xfrm flipH="1" flipV="1">
            <a:off x="5566296" y="4844697"/>
            <a:ext cx="2633928" cy="75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1"/>
          </p:cNvCxnSpPr>
          <p:nvPr/>
        </p:nvCxnSpPr>
        <p:spPr>
          <a:xfrm flipH="1" flipV="1">
            <a:off x="5566296" y="5344201"/>
            <a:ext cx="2633928" cy="279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1"/>
          </p:cNvCxnSpPr>
          <p:nvPr/>
        </p:nvCxnSpPr>
        <p:spPr>
          <a:xfrm flipH="1" flipV="1">
            <a:off x="5513681" y="5834731"/>
            <a:ext cx="2686543" cy="38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06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299</TotalTime>
  <Words>720</Words>
  <Application>Microsoft Office PowerPoint</Application>
  <PresentationFormat>Widescreen</PresentationFormat>
  <Paragraphs>126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Celestial</vt:lpstr>
      <vt:lpstr>User-Guide  Aplikasi To-do List</vt:lpstr>
      <vt:lpstr>Pengertian dan tujuan aplikasi to-do list</vt:lpstr>
      <vt:lpstr>flowchart / Alur aplikasi to-do list</vt:lpstr>
      <vt:lpstr>flowchart / Alur aplikasi to-do list</vt:lpstr>
      <vt:lpstr>flowchart / Alur aplikasi to-do list</vt:lpstr>
      <vt:lpstr>flowchart / Alur aplikasi to-do list</vt:lpstr>
      <vt:lpstr>flowchart / Alur aplikasi to-do list</vt:lpstr>
      <vt:lpstr>flowchart / Alur aplikasi to-do list</vt:lpstr>
      <vt:lpstr>flowchart / Alur aplikasi to-do list</vt:lpstr>
      <vt:lpstr>flowchart / Alur aplikasi to-do list</vt:lpstr>
      <vt:lpstr>Tampilan halaman utama Dalam  aplikasi to-do list</vt:lpstr>
      <vt:lpstr>Tampilan halaman utama Dalam  aplikasi to-do list</vt:lpstr>
      <vt:lpstr>Tampilan halaman tambah Tugas Dalam aplikasi to-do list</vt:lpstr>
      <vt:lpstr>Show message setelah menambahkan tugas</vt:lpstr>
      <vt:lpstr>Tampilan halaman Edit Tugas Dalam aplikasi to-do list</vt:lpstr>
      <vt:lpstr>Show message setelah mengedit tugas</vt:lpstr>
      <vt:lpstr>Show message ketika menghapus tugas</vt:lpstr>
      <vt:lpstr>Tampilan history Dalam aplikasi to-do list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User-Guide  Aplikasi To-do List</dc:title>
  <dc:creator>Admin</dc:creator>
  <cp:lastModifiedBy>Admin</cp:lastModifiedBy>
  <cp:revision>21</cp:revision>
  <dcterms:created xsi:type="dcterms:W3CDTF">2025-03-17T03:04:01Z</dcterms:created>
  <dcterms:modified xsi:type="dcterms:W3CDTF">2025-03-17T08:03:40Z</dcterms:modified>
</cp:coreProperties>
</file>