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5448-E985-49E2-9DFB-840162F12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Deals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37B2D-3DDB-4718-80E9-FFAE709B1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9638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						Team Name: Seekers</a:t>
            </a:r>
          </a:p>
          <a:p>
            <a:r>
              <a:rPr lang="en-US" dirty="0"/>
              <a:t>						</a:t>
            </a:r>
            <a:r>
              <a:rPr lang="en-US" dirty="0" err="1"/>
              <a:t>Amulya</a:t>
            </a:r>
            <a:r>
              <a:rPr lang="en-US" dirty="0"/>
              <a:t> </a:t>
            </a:r>
            <a:r>
              <a:rPr lang="en-US" dirty="0" err="1"/>
              <a:t>kasaraneni</a:t>
            </a:r>
            <a:endParaRPr lang="en-US" dirty="0"/>
          </a:p>
          <a:p>
            <a:r>
              <a:rPr lang="en-US" dirty="0"/>
              <a:t>						Sandeep </a:t>
            </a:r>
            <a:r>
              <a:rPr lang="en-US" dirty="0" err="1"/>
              <a:t>Nukala</a:t>
            </a:r>
            <a:endParaRPr lang="en-US" dirty="0"/>
          </a:p>
          <a:p>
            <a:r>
              <a:rPr lang="en-US" dirty="0"/>
              <a:t>						Hemasree Koganti</a:t>
            </a:r>
          </a:p>
          <a:p>
            <a:r>
              <a:rPr lang="en-US" dirty="0"/>
              <a:t>						</a:t>
            </a:r>
            <a:r>
              <a:rPr lang="en-US" dirty="0" err="1"/>
              <a:t>sai</a:t>
            </a:r>
            <a:r>
              <a:rPr lang="en-US" dirty="0"/>
              <a:t> Priyanka </a:t>
            </a:r>
            <a:r>
              <a:rPr lang="en-US" dirty="0" err="1"/>
              <a:t>gurajada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3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5F32ED-23A6-4116-BF16-A24D34C1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1452563"/>
            <a:ext cx="11299415" cy="513470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83B1EA0-EFF9-451C-B4B9-B64DCCF0D2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9875"/>
            <a:ext cx="9906000" cy="1182688"/>
          </a:xfrm>
        </p:spPr>
        <p:txBody>
          <a:bodyPr/>
          <a:lstStyle/>
          <a:p>
            <a:r>
              <a:rPr lang="en-US" dirty="0"/>
              <a:t>    Home Page</a:t>
            </a:r>
          </a:p>
        </p:txBody>
      </p:sp>
    </p:spTree>
    <p:extLst>
      <p:ext uri="{BB962C8B-B14F-4D97-AF65-F5344CB8AC3E}">
        <p14:creationId xmlns:p14="http://schemas.microsoft.com/office/powerpoint/2010/main" val="349025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2A33-766F-46AE-BBA8-BCFA0895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deals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C1C751-F1AF-40F7-B04B-394A27DB4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9451559" cy="3989994"/>
          </a:xfrm>
        </p:spPr>
      </p:pic>
    </p:spTree>
    <p:extLst>
      <p:ext uri="{BB962C8B-B14F-4D97-AF65-F5344CB8AC3E}">
        <p14:creationId xmlns:p14="http://schemas.microsoft.com/office/powerpoint/2010/main" val="39405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493F-0354-4BE7-9C78-4D2F16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25C6D4-ADD8-4BED-B97D-392103F5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3" y="1674055"/>
            <a:ext cx="9359288" cy="4923693"/>
          </a:xfrm>
        </p:spPr>
      </p:pic>
    </p:spTree>
    <p:extLst>
      <p:ext uri="{BB962C8B-B14F-4D97-AF65-F5344CB8AC3E}">
        <p14:creationId xmlns:p14="http://schemas.microsoft.com/office/powerpoint/2010/main" val="313634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  Deals Website</vt:lpstr>
      <vt:lpstr>    Home Page</vt:lpstr>
      <vt:lpstr>Favorite deals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Deals Website</dc:title>
  <dc:creator>Hemasree Koganti</dc:creator>
  <cp:lastModifiedBy>Koganti, Hemasree (UMKC-Student)</cp:lastModifiedBy>
  <cp:revision>2</cp:revision>
  <dcterms:created xsi:type="dcterms:W3CDTF">2018-04-16T18:44:36Z</dcterms:created>
  <dcterms:modified xsi:type="dcterms:W3CDTF">2018-04-16T18:56:35Z</dcterms:modified>
</cp:coreProperties>
</file>