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2" r:id="rId3"/>
    <p:sldId id="257" r:id="rId4"/>
    <p:sldId id="258" r:id="rId5"/>
    <p:sldId id="264" r:id="rId6"/>
    <p:sldId id="259" r:id="rId7"/>
    <p:sldId id="261" r:id="rId8"/>
    <p:sldId id="260" r:id="rId9"/>
    <p:sldId id="263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ctangle à coins arrondi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ctangle à coins arrondi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74E896F-E500-4702-A84D-B310A526E80D}" type="datetimeFigureOut">
              <a:rPr lang="fr-FR" smtClean="0"/>
              <a:pPr/>
              <a:t>30/03/2021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6272037-1565-4EDE-B212-F5587CB0F88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896F-E500-4702-A84D-B310A526E80D}" type="datetimeFigureOut">
              <a:rPr lang="fr-FR" smtClean="0"/>
              <a:pPr/>
              <a:t>30/03/2021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2037-1565-4EDE-B212-F5587CB0F88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896F-E500-4702-A84D-B310A526E80D}" type="datetimeFigureOut">
              <a:rPr lang="fr-FR" smtClean="0"/>
              <a:pPr/>
              <a:t>30/03/2021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2037-1565-4EDE-B212-F5587CB0F88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896F-E500-4702-A84D-B310A526E80D}" type="datetimeFigureOut">
              <a:rPr lang="fr-FR" smtClean="0"/>
              <a:pPr/>
              <a:t>30/03/2021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2037-1565-4EDE-B212-F5587CB0F88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896F-E500-4702-A84D-B310A526E80D}" type="datetimeFigureOut">
              <a:rPr lang="fr-FR" smtClean="0"/>
              <a:pPr/>
              <a:t>30/03/2021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2037-1565-4EDE-B212-F5587CB0F88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896F-E500-4702-A84D-B310A526E80D}" type="datetimeFigureOut">
              <a:rPr lang="fr-FR" smtClean="0"/>
              <a:pPr/>
              <a:t>30/03/2021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2037-1565-4EDE-B212-F5587CB0F88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74E896F-E500-4702-A84D-B310A526E80D}" type="datetimeFigureOut">
              <a:rPr lang="fr-FR" smtClean="0"/>
              <a:pPr/>
              <a:t>30/03/2021</a:t>
            </a:fld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6272037-1565-4EDE-B212-F5587CB0F88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Espace réservé du pied de page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74E896F-E500-4702-A84D-B310A526E80D}" type="datetimeFigureOut">
              <a:rPr lang="fr-FR" smtClean="0"/>
              <a:pPr/>
              <a:t>30/03/2021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6272037-1565-4EDE-B212-F5587CB0F88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896F-E500-4702-A84D-B310A526E80D}" type="datetimeFigureOut">
              <a:rPr lang="fr-FR" smtClean="0"/>
              <a:pPr/>
              <a:t>30/03/2021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2037-1565-4EDE-B212-F5587CB0F88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896F-E500-4702-A84D-B310A526E80D}" type="datetimeFigureOut">
              <a:rPr lang="fr-FR" smtClean="0"/>
              <a:pPr/>
              <a:t>30/03/2021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2037-1565-4EDE-B212-F5587CB0F88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896F-E500-4702-A84D-B310A526E80D}" type="datetimeFigureOut">
              <a:rPr lang="fr-FR" smtClean="0"/>
              <a:pPr/>
              <a:t>30/03/2021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2037-1565-4EDE-B212-F5587CB0F88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ctangle à coins arrondi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ctangle à coins arrondi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74E896F-E500-4702-A84D-B310A526E80D}" type="datetimeFigureOut">
              <a:rPr lang="fr-FR" smtClean="0"/>
              <a:pPr/>
              <a:t>30/03/2021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6272037-1565-4EDE-B212-F5587CB0F88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x-republic.com/quels-outils-pour-developper-une-" TargetMode="External"/><Relationship Id="rId2" Type="http://schemas.openxmlformats.org/officeDocument/2006/relationships/hyperlink" Target="https://developer.mozilla.org/fr/docs/Web/Progressive_web_app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Progressive Web </a:t>
            </a:r>
            <a:r>
              <a:rPr lang="fr-FR" dirty="0" err="1" smtClean="0"/>
              <a:t>App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Ou PWA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fr-FR" sz="2000" dirty="0" smtClean="0"/>
              <a:t>1 – Qu’est-ce qu’une PWA ?</a:t>
            </a:r>
          </a:p>
          <a:p>
            <a:pPr algn="ctr"/>
            <a:endParaRPr lang="fr-FR" sz="2000" dirty="0" smtClean="0"/>
          </a:p>
          <a:p>
            <a:pPr algn="ctr"/>
            <a:r>
              <a:rPr lang="fr-FR" sz="2000" dirty="0" smtClean="0"/>
              <a:t>2 – Caractéristiques d’une PWA</a:t>
            </a:r>
          </a:p>
          <a:p>
            <a:pPr algn="ctr"/>
            <a:endParaRPr lang="fr-FR" sz="2000" dirty="0" smtClean="0"/>
          </a:p>
          <a:p>
            <a:pPr algn="ctr"/>
            <a:r>
              <a:rPr lang="fr-FR" sz="2000" dirty="0" smtClean="0"/>
              <a:t>3 – Comment développer une PWA ?</a:t>
            </a:r>
          </a:p>
          <a:p>
            <a:pPr algn="ctr"/>
            <a:endParaRPr lang="fr-FR" sz="2000" dirty="0" smtClean="0"/>
          </a:p>
          <a:p>
            <a:pPr algn="ctr"/>
            <a:r>
              <a:rPr lang="fr-FR" sz="2000" dirty="0" smtClean="0"/>
              <a:t>4 – Qu’est-ce qu’un Service </a:t>
            </a:r>
            <a:r>
              <a:rPr lang="fr-FR" sz="2000" dirty="0" err="1" smtClean="0"/>
              <a:t>Worker</a:t>
            </a:r>
            <a:r>
              <a:rPr lang="fr-FR" sz="2000" dirty="0" smtClean="0"/>
              <a:t> ?</a:t>
            </a:r>
          </a:p>
          <a:p>
            <a:pPr algn="ctr"/>
            <a:endParaRPr lang="fr-FR" sz="2000" dirty="0" smtClean="0"/>
          </a:p>
          <a:p>
            <a:pPr algn="ctr"/>
            <a:r>
              <a:rPr lang="fr-FR" sz="2000" dirty="0" smtClean="0"/>
              <a:t>5 – Le fichier </a:t>
            </a:r>
            <a:r>
              <a:rPr lang="fr-FR" sz="2000" dirty="0" err="1" smtClean="0"/>
              <a:t>Manifest.json</a:t>
            </a:r>
            <a:endParaRPr lang="fr-FR" sz="2000" dirty="0" smtClean="0"/>
          </a:p>
          <a:p>
            <a:pPr algn="ctr"/>
            <a:endParaRPr lang="fr-FR" sz="2000" dirty="0" smtClean="0"/>
          </a:p>
          <a:p>
            <a:pPr algn="ctr"/>
            <a:r>
              <a:rPr lang="fr-FR" sz="2000" dirty="0" smtClean="0"/>
              <a:t>6 – PWA ou Application Web Native, que choisir ?</a:t>
            </a:r>
          </a:p>
          <a:p>
            <a:pPr algn="ctr"/>
            <a:endParaRPr lang="fr-FR" sz="2000" dirty="0" smtClean="0"/>
          </a:p>
          <a:p>
            <a:pPr algn="ctr"/>
            <a:r>
              <a:rPr lang="fr-FR" sz="2000" dirty="0" smtClean="0"/>
              <a:t>7 - Sources</a:t>
            </a:r>
            <a:endParaRPr lang="fr-FR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Qu’est-ce qu’une PWA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2928934"/>
            <a:ext cx="8229600" cy="3643338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fr-FR" sz="2000" dirty="0" smtClean="0"/>
              <a:t>Une </a:t>
            </a:r>
            <a:r>
              <a:rPr lang="fr-FR" sz="2000" b="1" dirty="0" smtClean="0"/>
              <a:t>PWA</a:t>
            </a:r>
            <a:r>
              <a:rPr lang="fr-FR" sz="2000" dirty="0" smtClean="0"/>
              <a:t> est </a:t>
            </a:r>
            <a:r>
              <a:rPr lang="fr-FR" sz="2000" u="sng" dirty="0" smtClean="0"/>
              <a:t>un type d’application hybride</a:t>
            </a:r>
            <a:r>
              <a:rPr lang="fr-FR" sz="2000" dirty="0" smtClean="0"/>
              <a:t> apparu en </a:t>
            </a:r>
            <a:r>
              <a:rPr lang="fr-FR" sz="2000" b="1" dirty="0" smtClean="0"/>
              <a:t>2015.</a:t>
            </a:r>
          </a:p>
          <a:p>
            <a:pPr algn="ctr">
              <a:buNone/>
            </a:pPr>
            <a:endParaRPr lang="fr-FR" sz="2000" b="1" dirty="0" smtClean="0"/>
          </a:p>
          <a:p>
            <a:pPr algn="ctr">
              <a:buNone/>
            </a:pPr>
            <a:r>
              <a:rPr lang="fr-FR" sz="2000" dirty="0" smtClean="0"/>
              <a:t>Le terme </a:t>
            </a:r>
            <a:r>
              <a:rPr lang="fr-FR" sz="2000" b="1" dirty="0" smtClean="0"/>
              <a:t>Progressive Web </a:t>
            </a:r>
            <a:r>
              <a:rPr lang="fr-FR" sz="2000" b="1" dirty="0" err="1" smtClean="0"/>
              <a:t>App</a:t>
            </a:r>
            <a:r>
              <a:rPr lang="fr-FR" sz="2000" b="1" dirty="0" smtClean="0"/>
              <a:t> ( PWA ) </a:t>
            </a:r>
            <a:r>
              <a:rPr lang="fr-FR" sz="2000" dirty="0" smtClean="0"/>
              <a:t>a été proposé par </a:t>
            </a:r>
            <a:r>
              <a:rPr lang="fr-FR" sz="2000" u="sng" dirty="0" smtClean="0"/>
              <a:t>Frances </a:t>
            </a:r>
            <a:r>
              <a:rPr lang="fr-FR" sz="2000" u="sng" dirty="0" err="1" smtClean="0"/>
              <a:t>Berriman</a:t>
            </a:r>
            <a:r>
              <a:rPr lang="fr-FR" sz="2000" u="sng" dirty="0" smtClean="0"/>
              <a:t> et Alex Russell</a:t>
            </a:r>
            <a:r>
              <a:rPr lang="fr-FR" sz="2000" dirty="0" smtClean="0"/>
              <a:t> pour désigner des sites web profitant des </a:t>
            </a:r>
            <a:r>
              <a:rPr lang="fr-FR" sz="2000" u="sng" dirty="0" smtClean="0"/>
              <a:t>nouveaux avantages des navigateurs récents</a:t>
            </a:r>
            <a:r>
              <a:rPr lang="fr-FR" sz="2000" dirty="0" smtClean="0"/>
              <a:t> avec l’arrivée des </a:t>
            </a:r>
            <a:r>
              <a:rPr lang="fr-FR" sz="2000" b="1" dirty="0" smtClean="0"/>
              <a:t>Services </a:t>
            </a:r>
            <a:r>
              <a:rPr lang="fr-FR" sz="2000" b="1" dirty="0" err="1" smtClean="0"/>
              <a:t>Workers</a:t>
            </a:r>
            <a:r>
              <a:rPr lang="fr-FR" sz="2000" b="1" dirty="0" smtClean="0"/>
              <a:t> </a:t>
            </a:r>
            <a:r>
              <a:rPr lang="fr-FR" sz="2000" dirty="0" smtClean="0"/>
              <a:t>et des </a:t>
            </a:r>
            <a:r>
              <a:rPr lang="fr-FR" sz="2000" b="1" dirty="0" smtClean="0"/>
              <a:t>fichiers </a:t>
            </a:r>
            <a:r>
              <a:rPr lang="fr-FR" sz="2000" b="1" dirty="0" err="1" smtClean="0"/>
              <a:t>Manifest</a:t>
            </a:r>
            <a:r>
              <a:rPr lang="fr-FR" sz="2000" dirty="0" smtClean="0"/>
              <a:t>.</a:t>
            </a:r>
          </a:p>
          <a:p>
            <a:pPr algn="ctr">
              <a:buNone/>
            </a:pPr>
            <a:endParaRPr lang="fr-FR" sz="2000" b="1" dirty="0" smtClean="0"/>
          </a:p>
          <a:p>
            <a:pPr algn="ctr">
              <a:buNone/>
            </a:pPr>
            <a:r>
              <a:rPr lang="fr-FR" sz="2000" dirty="0" smtClean="0"/>
              <a:t>Ce sont des applications à la fois </a:t>
            </a:r>
            <a:r>
              <a:rPr lang="fr-FR" sz="2000" b="1" dirty="0" smtClean="0"/>
              <a:t>mobile et web mobile</a:t>
            </a:r>
            <a:r>
              <a:rPr lang="fr-FR" sz="2000" dirty="0" smtClean="0"/>
              <a:t>.</a:t>
            </a:r>
          </a:p>
          <a:p>
            <a:pPr algn="ctr">
              <a:buNone/>
            </a:pPr>
            <a:endParaRPr lang="fr-FR" sz="2000" dirty="0" smtClean="0"/>
          </a:p>
          <a:p>
            <a:pPr algn="ctr">
              <a:buNone/>
            </a:pPr>
            <a:r>
              <a:rPr lang="fr-FR" sz="2000" dirty="0" smtClean="0"/>
              <a:t>Elles sont </a:t>
            </a:r>
            <a:r>
              <a:rPr lang="fr-FR" sz="2000" b="1" dirty="0" smtClean="0"/>
              <a:t>indépendantes des différents stores</a:t>
            </a:r>
            <a:r>
              <a:rPr lang="fr-FR" sz="2000" dirty="0" smtClean="0"/>
              <a:t> et </a:t>
            </a:r>
            <a:r>
              <a:rPr lang="fr-FR" sz="2000" b="1" dirty="0" smtClean="0"/>
              <a:t>téléchargeables via les navigateurs récents.</a:t>
            </a:r>
          </a:p>
          <a:p>
            <a:endParaRPr lang="fr-FR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Caractéristiques d’une PWA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5572140"/>
          </a:xfrm>
        </p:spPr>
        <p:txBody>
          <a:bodyPr>
            <a:normAutofit fontScale="25000" lnSpcReduction="20000"/>
          </a:bodyPr>
          <a:lstStyle/>
          <a:p>
            <a:pPr algn="ctr">
              <a:buNone/>
            </a:pPr>
            <a:endParaRPr lang="fr-FR" sz="4800" dirty="0" smtClean="0"/>
          </a:p>
          <a:p>
            <a:pPr algn="ctr">
              <a:buNone/>
            </a:pPr>
            <a:r>
              <a:rPr lang="fr-FR" sz="7200" dirty="0" smtClean="0"/>
              <a:t>Pour qu’une application web soit considérée comme une </a:t>
            </a:r>
            <a:r>
              <a:rPr lang="fr-FR" sz="7200" b="1" dirty="0" smtClean="0"/>
              <a:t>PWA</a:t>
            </a:r>
            <a:r>
              <a:rPr lang="fr-FR" sz="7200" dirty="0" smtClean="0"/>
              <a:t> il faut qu’elle soit :</a:t>
            </a:r>
          </a:p>
          <a:p>
            <a:pPr algn="ctr">
              <a:buNone/>
            </a:pPr>
            <a:endParaRPr lang="fr-FR" sz="4800" dirty="0" smtClean="0"/>
          </a:p>
          <a:p>
            <a:pPr algn="ctr">
              <a:buNone/>
            </a:pPr>
            <a:r>
              <a:rPr lang="fr-FR" sz="5600" b="1" dirty="0" smtClean="0"/>
              <a:t>Progressive </a:t>
            </a:r>
            <a:endParaRPr lang="fr-FR" sz="3200" b="1" dirty="0" smtClean="0"/>
          </a:p>
          <a:p>
            <a:pPr algn="ctr">
              <a:buNone/>
            </a:pPr>
            <a:r>
              <a:rPr lang="fr-FR" sz="3000" i="1" dirty="0" smtClean="0"/>
              <a:t> 	</a:t>
            </a:r>
            <a:r>
              <a:rPr lang="fr-FR" sz="4800" i="1" dirty="0" smtClean="0"/>
              <a:t>C’est-à-dire qu’elle doit fonctionne </a:t>
            </a:r>
            <a:r>
              <a:rPr lang="fr-FR" sz="4800" i="1" u="sng" dirty="0" smtClean="0"/>
              <a:t>sur n’importe quel support</a:t>
            </a:r>
            <a:r>
              <a:rPr lang="fr-FR" sz="4800" i="1" dirty="0" smtClean="0"/>
              <a:t> en </a:t>
            </a:r>
            <a:r>
              <a:rPr lang="fr-FR" sz="4800" b="1" i="1" dirty="0" smtClean="0"/>
              <a:t>intégrant ses fonctionnalités disponibles </a:t>
            </a:r>
            <a:r>
              <a:rPr lang="fr-FR" sz="4800" i="1" dirty="0" smtClean="0"/>
              <a:t>(caméra et GPS, par </a:t>
            </a:r>
            <a:r>
              <a:rPr lang="fr-FR" sz="4800" i="1" dirty="0" err="1" smtClean="0"/>
              <a:t>exmple</a:t>
            </a:r>
            <a:r>
              <a:rPr lang="fr-FR" sz="4800" i="1" dirty="0" smtClean="0"/>
              <a:t>).</a:t>
            </a:r>
          </a:p>
          <a:p>
            <a:pPr algn="ctr">
              <a:buNone/>
            </a:pPr>
            <a:endParaRPr lang="fr-FR" sz="4800" dirty="0" smtClean="0"/>
          </a:p>
          <a:p>
            <a:pPr algn="ctr">
              <a:buNone/>
            </a:pPr>
            <a:r>
              <a:rPr lang="fr-FR" sz="5600" b="1" dirty="0" smtClean="0"/>
              <a:t>Sécurisée</a:t>
            </a:r>
            <a:endParaRPr lang="fr-FR" sz="3600" b="1" dirty="0" smtClean="0"/>
          </a:p>
          <a:p>
            <a:pPr algn="ctr">
              <a:buNone/>
            </a:pPr>
            <a:r>
              <a:rPr lang="fr-FR" sz="3000" i="1" dirty="0" smtClean="0"/>
              <a:t>	</a:t>
            </a:r>
            <a:r>
              <a:rPr lang="fr-FR" sz="4800" i="1" dirty="0" smtClean="0"/>
              <a:t>Autrement dit elle </a:t>
            </a:r>
            <a:r>
              <a:rPr lang="fr-FR" sz="4800" u="sng" dirty="0" smtClean="0"/>
              <a:t>doit être fiables et sûres</a:t>
            </a:r>
            <a:r>
              <a:rPr lang="fr-FR" sz="4800" i="1" dirty="0" smtClean="0"/>
              <a:t> avec la mise en place d’un protocole </a:t>
            </a:r>
            <a:r>
              <a:rPr lang="fr-FR" sz="4800" b="1" i="1" dirty="0" smtClean="0"/>
              <a:t>HTTPS</a:t>
            </a:r>
            <a:r>
              <a:rPr lang="fr-FR" sz="4800" i="1" dirty="0" smtClean="0"/>
              <a:t>.</a:t>
            </a:r>
          </a:p>
          <a:p>
            <a:pPr algn="ctr">
              <a:buNone/>
            </a:pPr>
            <a:endParaRPr lang="fr-FR" sz="4800" dirty="0" smtClean="0"/>
          </a:p>
          <a:p>
            <a:pPr algn="ctr">
              <a:buNone/>
            </a:pPr>
            <a:r>
              <a:rPr lang="fr-FR" sz="5600" b="1" dirty="0" smtClean="0"/>
              <a:t>Engageante</a:t>
            </a:r>
            <a:endParaRPr lang="fr-FR" sz="3800" b="1" dirty="0" smtClean="0"/>
          </a:p>
          <a:p>
            <a:pPr algn="ctr">
              <a:buNone/>
            </a:pPr>
            <a:r>
              <a:rPr lang="fr-FR" sz="3000" i="1" dirty="0" smtClean="0"/>
              <a:t>	</a:t>
            </a:r>
            <a:r>
              <a:rPr lang="fr-FR" sz="4800" i="1" dirty="0" smtClean="0"/>
              <a:t>Il faut qu’elle </a:t>
            </a:r>
            <a:r>
              <a:rPr lang="fr-FR" sz="4800" i="1" u="sng" dirty="0" smtClean="0"/>
              <a:t>soit accessible en plein écran</a:t>
            </a:r>
            <a:r>
              <a:rPr lang="fr-FR" sz="4800" i="1" dirty="0" smtClean="0"/>
              <a:t> et </a:t>
            </a:r>
            <a:r>
              <a:rPr lang="fr-FR" sz="4800" b="1" i="1" dirty="0" smtClean="0"/>
              <a:t>pouvoir envoyer des notifications push</a:t>
            </a:r>
            <a:r>
              <a:rPr lang="fr-FR" sz="4800" i="1" dirty="0" smtClean="0"/>
              <a:t>.</a:t>
            </a:r>
          </a:p>
          <a:p>
            <a:endParaRPr lang="fr-FR" sz="4800" dirty="0" smtClean="0"/>
          </a:p>
          <a:p>
            <a:pPr algn="ctr">
              <a:buNone/>
            </a:pPr>
            <a:r>
              <a:rPr lang="fr-FR" sz="5600" b="1" dirty="0" err="1" smtClean="0"/>
              <a:t>Installable</a:t>
            </a:r>
            <a:endParaRPr lang="fr-FR" sz="4800" b="1" dirty="0" smtClean="0"/>
          </a:p>
          <a:p>
            <a:pPr algn="ctr">
              <a:buNone/>
            </a:pPr>
            <a:r>
              <a:rPr lang="fr-FR" sz="4800" i="1" dirty="0" smtClean="0"/>
              <a:t>	Elle doit pouvoir </a:t>
            </a:r>
            <a:r>
              <a:rPr lang="fr-FR" sz="4800" i="1" u="sng" dirty="0" smtClean="0"/>
              <a:t>être installée grâce à un fichier </a:t>
            </a:r>
            <a:r>
              <a:rPr lang="fr-FR" sz="4800" i="1" u="sng" dirty="0" err="1" smtClean="0"/>
              <a:t>manifest.json</a:t>
            </a:r>
            <a:r>
              <a:rPr lang="fr-FR" sz="4800" i="1" dirty="0" smtClean="0"/>
              <a:t> directement </a:t>
            </a:r>
            <a:r>
              <a:rPr lang="fr-FR" sz="4800" b="1" i="1" dirty="0" smtClean="0"/>
              <a:t>via le navigateur sur l’écran d’accueil du terminal mobile de l’utilisateur</a:t>
            </a:r>
            <a:r>
              <a:rPr lang="fr-FR" sz="4800" i="1" dirty="0" smtClean="0"/>
              <a:t>.</a:t>
            </a:r>
          </a:p>
          <a:p>
            <a:endParaRPr lang="fr-FR" sz="4800" dirty="0" smtClean="0"/>
          </a:p>
          <a:p>
            <a:pPr algn="ctr">
              <a:buNone/>
            </a:pPr>
            <a:r>
              <a:rPr lang="fr-FR" sz="5600" b="1" dirty="0" smtClean="0"/>
              <a:t>Rapide</a:t>
            </a:r>
            <a:endParaRPr lang="fr-FR" sz="4000" b="1" dirty="0" smtClean="0"/>
          </a:p>
          <a:p>
            <a:pPr algn="ctr">
              <a:buNone/>
            </a:pPr>
            <a:r>
              <a:rPr lang="fr-FR" sz="4800" dirty="0" smtClean="0"/>
              <a:t> D’après Google </a:t>
            </a:r>
            <a:r>
              <a:rPr lang="fr-FR" sz="4800" u="sng" dirty="0" smtClean="0"/>
              <a:t>53% des utilisateurs quittent un site si le chargement dure plus de 3 secondes</a:t>
            </a:r>
            <a:r>
              <a:rPr lang="fr-FR" sz="4800" dirty="0" smtClean="0"/>
              <a:t>. Par conséquent une </a:t>
            </a:r>
            <a:r>
              <a:rPr lang="fr-FR" sz="4800" b="1" dirty="0" smtClean="0"/>
              <a:t>PWA doit être rapide à charger</a:t>
            </a:r>
            <a:r>
              <a:rPr lang="fr-FR" sz="4800" dirty="0" smtClean="0"/>
              <a:t>.</a:t>
            </a:r>
          </a:p>
          <a:p>
            <a:pPr algn="ctr"/>
            <a:endParaRPr lang="fr-FR" sz="4800" dirty="0" smtClean="0"/>
          </a:p>
          <a:p>
            <a:pPr algn="ctr">
              <a:buNone/>
            </a:pPr>
            <a:r>
              <a:rPr lang="fr-FR" sz="5600" b="1" dirty="0" smtClean="0"/>
              <a:t>Optimisée pour le référencement</a:t>
            </a:r>
            <a:endParaRPr lang="fr-FR" sz="4500" b="1" dirty="0" smtClean="0"/>
          </a:p>
          <a:p>
            <a:pPr algn="ctr">
              <a:buNone/>
            </a:pPr>
            <a:r>
              <a:rPr lang="fr-FR" sz="4800" dirty="0" smtClean="0"/>
              <a:t>	</a:t>
            </a:r>
            <a:r>
              <a:rPr lang="fr-FR" sz="4800" i="1" dirty="0" smtClean="0"/>
              <a:t>De par le fait qu’une </a:t>
            </a:r>
            <a:r>
              <a:rPr lang="fr-FR" sz="4800" b="1" i="1" dirty="0" smtClean="0"/>
              <a:t>PWA</a:t>
            </a:r>
            <a:r>
              <a:rPr lang="fr-FR" sz="4800" i="1" dirty="0" smtClean="0"/>
              <a:t> utilisent </a:t>
            </a:r>
            <a:r>
              <a:rPr lang="fr-FR" sz="4800" i="1" u="sng" dirty="0" smtClean="0"/>
              <a:t>des technologies du Web </a:t>
            </a:r>
            <a:r>
              <a:rPr lang="fr-FR" sz="4800" i="1" dirty="0" smtClean="0"/>
              <a:t>elle peut être </a:t>
            </a:r>
            <a:r>
              <a:rPr lang="fr-FR" sz="4800" i="1" u="sng" dirty="0" smtClean="0"/>
              <a:t>référencée de la même manière</a:t>
            </a:r>
            <a:r>
              <a:rPr lang="fr-FR" sz="4800" i="1" dirty="0" smtClean="0"/>
              <a:t>.</a:t>
            </a:r>
          </a:p>
          <a:p>
            <a:pPr algn="ctr">
              <a:buNone/>
            </a:pPr>
            <a:endParaRPr lang="fr-FR" sz="4800" i="1" dirty="0" smtClean="0"/>
          </a:p>
          <a:p>
            <a:pPr algn="ctr">
              <a:buNone/>
            </a:pPr>
            <a:r>
              <a:rPr lang="fr-FR" sz="5600" b="1" dirty="0" smtClean="0"/>
              <a:t>Indépendante de la connexion</a:t>
            </a:r>
            <a:endParaRPr lang="fr-FR" sz="4800" b="1" dirty="0" smtClean="0"/>
          </a:p>
          <a:p>
            <a:pPr algn="ctr">
              <a:buNone/>
            </a:pPr>
            <a:r>
              <a:rPr lang="fr-FR" sz="4800" dirty="0" smtClean="0"/>
              <a:t>	</a:t>
            </a:r>
            <a:r>
              <a:rPr lang="fr-FR" sz="4800" i="1" dirty="0" smtClean="0"/>
              <a:t>Grâce à la gestion du cache via l’utilisation d’un </a:t>
            </a:r>
            <a:r>
              <a:rPr lang="fr-FR" sz="4800" b="1" i="1" dirty="0" smtClean="0"/>
              <a:t>Service </a:t>
            </a:r>
            <a:r>
              <a:rPr lang="fr-FR" sz="4800" b="1" i="1" dirty="0" err="1" smtClean="0"/>
              <a:t>Worker</a:t>
            </a:r>
            <a:r>
              <a:rPr lang="fr-FR" sz="4800" i="1" dirty="0" smtClean="0"/>
              <a:t>, une fois qu’une </a:t>
            </a:r>
            <a:r>
              <a:rPr lang="fr-FR" sz="4800" b="1" i="1" dirty="0" smtClean="0"/>
              <a:t>PWA</a:t>
            </a:r>
            <a:r>
              <a:rPr lang="fr-FR" sz="4800" i="1" dirty="0" smtClean="0"/>
              <a:t> a été chargée une première </a:t>
            </a:r>
            <a:r>
              <a:rPr lang="fr-FR" sz="4800" i="1" u="sng" dirty="0" smtClean="0"/>
              <a:t>fois il est possible de la consulter même avec une faible connexion internet</a:t>
            </a:r>
            <a:r>
              <a:rPr lang="fr-FR" sz="4800" i="1" dirty="0" smtClean="0"/>
              <a:t>.</a:t>
            </a:r>
          </a:p>
          <a:p>
            <a:endParaRPr lang="fr-FR" sz="2000" dirty="0" smtClean="0"/>
          </a:p>
          <a:p>
            <a:endParaRPr lang="fr-FR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développer une PWA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sz="2000" dirty="0" smtClean="0"/>
              <a:t>Il est possible de développer une PWA avec différents </a:t>
            </a:r>
            <a:r>
              <a:rPr lang="fr-FR" sz="2000" dirty="0" err="1" smtClean="0"/>
              <a:t>frameworks</a:t>
            </a:r>
            <a:r>
              <a:rPr lang="fr-FR" sz="2000" dirty="0" smtClean="0"/>
              <a:t> tels que :</a:t>
            </a:r>
          </a:p>
          <a:p>
            <a:endParaRPr lang="fr-FR" sz="2000" dirty="0" smtClean="0"/>
          </a:p>
          <a:p>
            <a:r>
              <a:rPr lang="fr-FR" sz="2000" dirty="0" err="1" smtClean="0"/>
              <a:t>ReactJS</a:t>
            </a:r>
            <a:r>
              <a:rPr lang="fr-FR" sz="2000" dirty="0" smtClean="0"/>
              <a:t>, </a:t>
            </a:r>
            <a:r>
              <a:rPr lang="fr-FR" sz="2000" dirty="0" err="1" smtClean="0"/>
              <a:t>AngularJS</a:t>
            </a:r>
            <a:r>
              <a:rPr lang="fr-FR" sz="2000" dirty="0" smtClean="0"/>
              <a:t> et </a:t>
            </a:r>
            <a:r>
              <a:rPr lang="fr-FR" sz="2000" dirty="0" err="1" smtClean="0"/>
              <a:t>VueJS</a:t>
            </a:r>
            <a:r>
              <a:rPr lang="fr-FR" sz="2000" dirty="0" smtClean="0"/>
              <a:t> qui sont les </a:t>
            </a:r>
            <a:r>
              <a:rPr lang="fr-FR" sz="2000" dirty="0" err="1" smtClean="0"/>
              <a:t>frameworks</a:t>
            </a:r>
            <a:r>
              <a:rPr lang="fr-FR" sz="2000" dirty="0" smtClean="0"/>
              <a:t> </a:t>
            </a:r>
            <a:r>
              <a:rPr lang="fr-FR" sz="2000" dirty="0" err="1" smtClean="0"/>
              <a:t>javascript</a:t>
            </a:r>
            <a:r>
              <a:rPr lang="fr-FR" sz="2000" dirty="0" smtClean="0"/>
              <a:t> les plus utilisés.</a:t>
            </a:r>
          </a:p>
          <a:p>
            <a:endParaRPr lang="fr-FR" sz="2000" dirty="0" smtClean="0"/>
          </a:p>
          <a:p>
            <a:r>
              <a:rPr lang="fr-FR" sz="2000" dirty="0" err="1" smtClean="0"/>
              <a:t>Ionic</a:t>
            </a:r>
            <a:r>
              <a:rPr lang="fr-FR" sz="2000" dirty="0" smtClean="0"/>
              <a:t> permettant d’obtenir une application sur le store avec des technologies web.</a:t>
            </a:r>
          </a:p>
          <a:p>
            <a:endParaRPr lang="fr-FR" sz="2000" dirty="0" smtClean="0"/>
          </a:p>
          <a:p>
            <a:r>
              <a:rPr lang="fr-FR" sz="2000" dirty="0" err="1" smtClean="0"/>
              <a:t>Polymer</a:t>
            </a:r>
            <a:r>
              <a:rPr lang="fr-FR" sz="2000" dirty="0" smtClean="0"/>
              <a:t> : Il est possible de suivre les possibles évolutions futures des technologies web avec ce </a:t>
            </a:r>
            <a:r>
              <a:rPr lang="fr-FR" sz="2000" dirty="0" err="1" smtClean="0"/>
              <a:t>framework</a:t>
            </a:r>
            <a:r>
              <a:rPr lang="fr-FR" sz="2000" dirty="0" smtClean="0"/>
              <a:t>.</a:t>
            </a:r>
          </a:p>
          <a:p>
            <a:endParaRPr lang="fr-FR" sz="2000" dirty="0" smtClean="0"/>
          </a:p>
          <a:p>
            <a:r>
              <a:rPr lang="fr-FR" sz="2000" dirty="0" err="1" smtClean="0"/>
              <a:t>LightHouse</a:t>
            </a:r>
            <a:r>
              <a:rPr lang="fr-FR" sz="2000" dirty="0" smtClean="0"/>
              <a:t> : Utile pour mesurer les différents curseurs des PWA. </a:t>
            </a:r>
          </a:p>
          <a:p>
            <a:r>
              <a:rPr lang="fr-FR" sz="2000" dirty="0" smtClean="0"/>
              <a:t>Très utile pour les tests de navigation hors-ligne et de performances par exemple.</a:t>
            </a:r>
            <a:endParaRPr lang="fr-FR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Qu’est-ce qu’un Service </a:t>
            </a:r>
            <a:r>
              <a:rPr lang="fr-FR" dirty="0" err="1" smtClean="0"/>
              <a:t>Worker</a:t>
            </a:r>
            <a:r>
              <a:rPr lang="fr-FR" dirty="0" smtClean="0"/>
              <a:t>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2857496"/>
            <a:ext cx="8229600" cy="2751212"/>
          </a:xfrm>
        </p:spPr>
        <p:txBody>
          <a:bodyPr>
            <a:normAutofit/>
          </a:bodyPr>
          <a:lstStyle/>
          <a:p>
            <a:r>
              <a:rPr lang="fr-FR" sz="2000" dirty="0" smtClean="0"/>
              <a:t>Les </a:t>
            </a:r>
            <a:r>
              <a:rPr lang="fr-FR" sz="2000" b="1" dirty="0" smtClean="0"/>
              <a:t>Services </a:t>
            </a:r>
            <a:r>
              <a:rPr lang="fr-FR" sz="2000" b="1" dirty="0" err="1" smtClean="0"/>
              <a:t>Workers</a:t>
            </a:r>
            <a:r>
              <a:rPr lang="fr-FR" sz="2000" dirty="0" smtClean="0"/>
              <a:t> sont des scripts </a:t>
            </a:r>
            <a:r>
              <a:rPr lang="fr-FR" sz="2000" u="sng" dirty="0" smtClean="0"/>
              <a:t>indépendant de la partie web</a:t>
            </a:r>
            <a:r>
              <a:rPr lang="fr-FR" sz="2000" dirty="0" smtClean="0"/>
              <a:t>.</a:t>
            </a:r>
          </a:p>
          <a:p>
            <a:endParaRPr lang="fr-FR" sz="2000" dirty="0" smtClean="0"/>
          </a:p>
          <a:p>
            <a:r>
              <a:rPr lang="fr-FR" sz="2000" dirty="0" smtClean="0"/>
              <a:t>Ils </a:t>
            </a:r>
            <a:r>
              <a:rPr lang="fr-FR" sz="2000" u="sng" dirty="0" smtClean="0"/>
              <a:t>permettent des échanges avec le serveur et le chargement de nouveaux contenus</a:t>
            </a:r>
            <a:r>
              <a:rPr lang="fr-FR" sz="2000" dirty="0" smtClean="0"/>
              <a:t> et même en </a:t>
            </a:r>
            <a:r>
              <a:rPr lang="fr-FR" sz="2000" b="1" dirty="0" smtClean="0"/>
              <a:t>mode hors connexion</a:t>
            </a:r>
            <a:r>
              <a:rPr lang="fr-FR" sz="2000" dirty="0" smtClean="0"/>
              <a:t>.</a:t>
            </a:r>
          </a:p>
          <a:p>
            <a:endParaRPr lang="fr-FR" sz="2000" dirty="0" smtClean="0"/>
          </a:p>
          <a:p>
            <a:r>
              <a:rPr lang="fr-FR" sz="2000" dirty="0" smtClean="0"/>
              <a:t>Ils permettent également de </a:t>
            </a:r>
            <a:r>
              <a:rPr lang="fr-FR" sz="2000" b="1" dirty="0" smtClean="0"/>
              <a:t>mettre le contenu en tâche de fond et l’envoi de notifications </a:t>
            </a:r>
            <a:r>
              <a:rPr lang="fr-FR" sz="2000" b="1" dirty="0" err="1" smtClean="0"/>
              <a:t>pushs</a:t>
            </a:r>
            <a:r>
              <a:rPr lang="fr-FR" sz="2000" dirty="0" smtClean="0"/>
              <a:t>.</a:t>
            </a:r>
            <a:endParaRPr lang="fr-FR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 fichier </a:t>
            </a:r>
            <a:r>
              <a:rPr lang="fr-FR" dirty="0" err="1" smtClean="0"/>
              <a:t>Manifest.json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 smtClean="0"/>
              <a:t>Ce fichier est </a:t>
            </a:r>
            <a:r>
              <a:rPr lang="fr-FR" sz="2000" u="sng" dirty="0" smtClean="0"/>
              <a:t>nécessaire pour permettre à une PWA d’être installer </a:t>
            </a:r>
            <a:r>
              <a:rPr lang="fr-FR" sz="2000" dirty="0" smtClean="0"/>
              <a:t>sur </a:t>
            </a:r>
            <a:r>
              <a:rPr lang="fr-FR" sz="2000" b="1" dirty="0" smtClean="0"/>
              <a:t>la page d’accueil d’un moniteur</a:t>
            </a:r>
            <a:r>
              <a:rPr lang="fr-FR" sz="2000" dirty="0" smtClean="0"/>
              <a:t> sans que l’utilisateur ne la télécharge via un store.</a:t>
            </a:r>
          </a:p>
          <a:p>
            <a:endParaRPr lang="fr-FR" sz="2000" dirty="0" smtClean="0"/>
          </a:p>
          <a:p>
            <a:r>
              <a:rPr lang="fr-FR" sz="2000" dirty="0" smtClean="0"/>
              <a:t>Il </a:t>
            </a:r>
            <a:r>
              <a:rPr lang="fr-FR" sz="2000" u="sng" dirty="0" smtClean="0"/>
              <a:t>permet l’accessibilité en mode hors connexion</a:t>
            </a:r>
            <a:r>
              <a:rPr lang="fr-FR" sz="2000" dirty="0" smtClean="0"/>
              <a:t> de la </a:t>
            </a:r>
            <a:r>
              <a:rPr lang="fr-FR" sz="2000" b="1" dirty="0" smtClean="0"/>
              <a:t>PWA</a:t>
            </a:r>
            <a:r>
              <a:rPr lang="fr-FR" sz="2000" dirty="0" smtClean="0"/>
              <a:t> et </a:t>
            </a:r>
            <a:r>
              <a:rPr lang="fr-FR" sz="2000" u="sng" dirty="0" smtClean="0"/>
              <a:t>permet également l’envoi de notification push</a:t>
            </a:r>
            <a:r>
              <a:rPr lang="fr-FR" sz="2000" dirty="0" smtClean="0"/>
              <a:t>.</a:t>
            </a:r>
          </a:p>
          <a:p>
            <a:endParaRPr lang="fr-FR" sz="2000" dirty="0" smtClean="0"/>
          </a:p>
          <a:p>
            <a:r>
              <a:rPr lang="fr-FR" sz="2000" dirty="0" smtClean="0"/>
              <a:t>Ils sont déployés dans </a:t>
            </a:r>
            <a:r>
              <a:rPr lang="fr-FR" sz="2000" b="1" dirty="0" smtClean="0"/>
              <a:t>un fichier HTML</a:t>
            </a:r>
            <a:r>
              <a:rPr lang="fr-FR" sz="2000" dirty="0" smtClean="0"/>
              <a:t> dans le </a:t>
            </a:r>
            <a:r>
              <a:rPr lang="fr-FR" sz="2000" dirty="0" err="1" smtClean="0"/>
              <a:t>head</a:t>
            </a:r>
            <a:r>
              <a:rPr lang="fr-FR" sz="2000" dirty="0" smtClean="0"/>
              <a:t> à l’aide de </a:t>
            </a:r>
          </a:p>
          <a:p>
            <a:pPr>
              <a:buNone/>
            </a:pPr>
            <a:r>
              <a:rPr lang="fr-FR" sz="2000" dirty="0" smtClean="0"/>
              <a:t>    la balise </a:t>
            </a:r>
            <a:r>
              <a:rPr lang="fr-FR" sz="2000" u="sng" dirty="0" smtClean="0"/>
              <a:t>&lt;</a:t>
            </a:r>
            <a:r>
              <a:rPr lang="fr-FR" sz="2000" u="sng" dirty="0" err="1" smtClean="0"/>
              <a:t>link</a:t>
            </a:r>
            <a:r>
              <a:rPr lang="fr-FR" sz="2000" u="sng" dirty="0" smtClean="0"/>
              <a:t>&gt;</a:t>
            </a:r>
            <a:r>
              <a:rPr lang="fr-FR" sz="2000" dirty="0" smtClean="0"/>
              <a:t> comme ceci :</a:t>
            </a:r>
          </a:p>
          <a:p>
            <a:pPr>
              <a:buNone/>
            </a:pPr>
            <a:endParaRPr lang="fr-FR" sz="2000" i="1" dirty="0" smtClean="0"/>
          </a:p>
          <a:p>
            <a:pPr>
              <a:buNone/>
            </a:pPr>
            <a:r>
              <a:rPr lang="fr-FR" sz="2000" i="1" dirty="0" smtClean="0"/>
              <a:t>	&lt;</a:t>
            </a:r>
            <a:r>
              <a:rPr lang="fr-FR" sz="2000" i="1" dirty="0" err="1" smtClean="0"/>
              <a:t>link</a:t>
            </a:r>
            <a:r>
              <a:rPr lang="fr-FR" sz="2000" i="1" dirty="0" smtClean="0"/>
              <a:t> </a:t>
            </a:r>
            <a:r>
              <a:rPr lang="fr-FR" sz="2000" i="1" dirty="0" err="1" smtClean="0"/>
              <a:t>rel</a:t>
            </a:r>
            <a:r>
              <a:rPr lang="fr-FR" sz="2000" i="1" dirty="0" smtClean="0"/>
              <a:t>="</a:t>
            </a:r>
            <a:r>
              <a:rPr lang="fr-FR" sz="2000" i="1" dirty="0" err="1" smtClean="0"/>
              <a:t>manifest</a:t>
            </a:r>
            <a:r>
              <a:rPr lang="fr-FR" sz="2000" i="1" dirty="0" smtClean="0"/>
              <a:t> </a:t>
            </a:r>
            <a:r>
              <a:rPr lang="fr-FR" sz="2000" i="1" dirty="0" err="1" smtClean="0"/>
              <a:t>href</a:t>
            </a:r>
            <a:r>
              <a:rPr lang="fr-FR" sz="2000" i="1" dirty="0" smtClean="0"/>
              <a:t>="/</a:t>
            </a:r>
            <a:r>
              <a:rPr lang="fr-FR" sz="2000" i="1" dirty="0" err="1" smtClean="0"/>
              <a:t>manifest.webmanifest</a:t>
            </a:r>
            <a:r>
              <a:rPr lang="fr-FR" sz="2000" i="1" dirty="0" smtClean="0"/>
              <a:t>"&gt;</a:t>
            </a:r>
            <a:endParaRPr lang="fr-FR" sz="2000"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fr-FR" sz="3200" dirty="0" smtClean="0"/>
              <a:t>PWA ou Application mobile, que choisir ?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785926"/>
            <a:ext cx="8229600" cy="432511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fr-FR" sz="2000" dirty="0" smtClean="0"/>
              <a:t>En terme de coût de développement une PWA ne dépend pas d’un système d’exploitation. </a:t>
            </a:r>
          </a:p>
          <a:p>
            <a:pPr algn="ctr">
              <a:buNone/>
            </a:pPr>
            <a:endParaRPr lang="fr-FR" sz="2000" dirty="0" smtClean="0"/>
          </a:p>
          <a:p>
            <a:pPr algn="ctr">
              <a:buNone/>
            </a:pPr>
            <a:r>
              <a:rPr lang="fr-FR" sz="2000" dirty="0" smtClean="0"/>
              <a:t>Une seule PWA est développée pour être déployée sur toutes les plateformes, plus besoin d’un développement spécifique.</a:t>
            </a:r>
          </a:p>
          <a:p>
            <a:pPr algn="ctr">
              <a:buNone/>
            </a:pPr>
            <a:endParaRPr lang="fr-FR" sz="2000" dirty="0" smtClean="0"/>
          </a:p>
          <a:p>
            <a:pPr algn="ctr">
              <a:buNone/>
            </a:pPr>
            <a:r>
              <a:rPr lang="fr-FR" sz="2000" dirty="0" smtClean="0"/>
              <a:t>Si votre besoin est une interface claire, interactive et à moindre coût, accessibles avec une faible connexion. </a:t>
            </a:r>
          </a:p>
          <a:p>
            <a:pPr algn="ctr">
              <a:buNone/>
            </a:pPr>
            <a:endParaRPr lang="fr-FR" sz="2000" dirty="0" smtClean="0"/>
          </a:p>
          <a:p>
            <a:pPr algn="ctr">
              <a:buNone/>
            </a:pPr>
            <a:r>
              <a:rPr lang="fr-FR" sz="2000" dirty="0" smtClean="0"/>
              <a:t>Les fonctionnalités des PWA pourront pour beaucoup de cas remplacer les applications mobiles natives.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Sources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1800" dirty="0" smtClean="0"/>
              <a:t>Pour alimenter ce Powerpoint je me suis documentés sur :</a:t>
            </a:r>
          </a:p>
          <a:p>
            <a:pPr algn="ctr"/>
            <a:endParaRPr lang="fr-FR" sz="1800" dirty="0" smtClean="0"/>
          </a:p>
          <a:p>
            <a:pPr algn="ctr">
              <a:buNone/>
            </a:pPr>
            <a:r>
              <a:rPr lang="fr-FR" sz="1800" dirty="0" smtClean="0"/>
              <a:t>- </a:t>
            </a:r>
            <a:r>
              <a:rPr lang="fr-FR" sz="1800" dirty="0" err="1" smtClean="0"/>
              <a:t>Wikipédia</a:t>
            </a:r>
            <a:endParaRPr lang="fr-FR" sz="1800" dirty="0" smtClean="0"/>
          </a:p>
          <a:p>
            <a:pPr algn="ctr">
              <a:buNone/>
            </a:pPr>
            <a:r>
              <a:rPr lang="fr-FR" sz="1800" dirty="0" smtClean="0"/>
              <a:t>- </a:t>
            </a:r>
            <a:r>
              <a:rPr lang="fr-FR" sz="1800" dirty="0" err="1" smtClean="0"/>
              <a:t>Youtube</a:t>
            </a:r>
            <a:r>
              <a:rPr lang="fr-FR" sz="1800" dirty="0" smtClean="0"/>
              <a:t> ( </a:t>
            </a:r>
            <a:r>
              <a:rPr lang="fr-FR" sz="1800" dirty="0" err="1" smtClean="0"/>
              <a:t>From</a:t>
            </a:r>
            <a:r>
              <a:rPr lang="fr-FR" sz="1800" dirty="0" smtClean="0"/>
              <a:t> Scratch, </a:t>
            </a:r>
            <a:r>
              <a:rPr lang="fr-FR" sz="1800" dirty="0" err="1" smtClean="0"/>
              <a:t>WeBerger</a:t>
            </a:r>
            <a:r>
              <a:rPr lang="fr-FR" sz="1800" dirty="0" smtClean="0"/>
              <a:t> – Bryan Berger, AXOPEN, </a:t>
            </a:r>
            <a:r>
              <a:rPr lang="fr-FR" sz="1800" dirty="0" err="1" smtClean="0"/>
              <a:t>Captain</a:t>
            </a:r>
            <a:r>
              <a:rPr lang="fr-FR" sz="1800" dirty="0" smtClean="0"/>
              <a:t> </a:t>
            </a:r>
            <a:r>
              <a:rPr lang="fr-FR" sz="1800" dirty="0" err="1" smtClean="0"/>
              <a:t>Dev</a:t>
            </a:r>
            <a:r>
              <a:rPr lang="fr-FR" sz="1800" dirty="0" smtClean="0"/>
              <a:t> )</a:t>
            </a:r>
            <a:endParaRPr lang="fr-FR" sz="1800" dirty="0" smtClean="0"/>
          </a:p>
          <a:p>
            <a:pPr algn="ctr">
              <a:buFontTx/>
              <a:buChar char="-"/>
            </a:pPr>
            <a:r>
              <a:rPr lang="fr-FR" sz="1800" dirty="0" smtClean="0">
                <a:hlinkClick r:id="rId2"/>
              </a:rPr>
              <a:t>https://developer.mozilla.org/fr/docs/Web/Progressive_web_apps</a:t>
            </a:r>
            <a:endParaRPr lang="fr-FR" sz="1800" dirty="0" smtClean="0"/>
          </a:p>
          <a:p>
            <a:pPr>
              <a:buNone/>
            </a:pPr>
            <a:r>
              <a:rPr lang="fr-FR" sz="1800" dirty="0" smtClean="0"/>
              <a:t>	- </a:t>
            </a:r>
            <a:r>
              <a:rPr lang="fr-FR" sz="1800" u="sng" dirty="0" smtClean="0">
                <a:hlinkClick r:id="rId3"/>
              </a:rPr>
              <a:t>https://www.ux-republic.com/quels-outils-pour-developper-une-pwa/</a:t>
            </a:r>
            <a:endParaRPr lang="fr-FR" sz="1800" u="sng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in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i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i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133</TotalTime>
  <Words>469</Words>
  <Application>Microsoft Office PowerPoint</Application>
  <PresentationFormat>Affichage à l'écran (4:3)</PresentationFormat>
  <Paragraphs>89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Urbain</vt:lpstr>
      <vt:lpstr>Progressive Web App</vt:lpstr>
      <vt:lpstr>Sommaire</vt:lpstr>
      <vt:lpstr>Qu’est-ce qu’une PWA ?</vt:lpstr>
      <vt:lpstr>Caractéristiques d’une PWA</vt:lpstr>
      <vt:lpstr>Comment développer une PWA ?</vt:lpstr>
      <vt:lpstr>Qu’est-ce qu’un Service Worker ?</vt:lpstr>
      <vt:lpstr>Le fichier Manifest.json</vt:lpstr>
      <vt:lpstr>PWA ou Application mobile, que choisir ?</vt:lpstr>
      <vt:lpstr>Sources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Progressive Web App</dc:title>
  <dc:creator>chenni</dc:creator>
  <cp:lastModifiedBy>chenni</cp:lastModifiedBy>
  <cp:revision>24</cp:revision>
  <dcterms:created xsi:type="dcterms:W3CDTF">2021-03-23T10:58:11Z</dcterms:created>
  <dcterms:modified xsi:type="dcterms:W3CDTF">2021-03-30T08:32:54Z</dcterms:modified>
</cp:coreProperties>
</file>