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Override1.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heme/themeOverride2.xml" ContentType="application/vnd.openxmlformats-officedocument.themeOverride+xml"/>
  <Override PartName="/ppt/tags/tag8.xml" ContentType="application/vnd.openxmlformats-officedocument.presentationml.tags+xml"/>
  <Override PartName="/ppt/theme/themeOverride3.xml" ContentType="application/vnd.openxmlformats-officedocument.themeOverr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Override4.xml" ContentType="application/vnd.openxmlformats-officedocument.themeOverride+xml"/>
  <Override PartName="/ppt/tags/tag14.xml" ContentType="application/vnd.openxmlformats-officedocument.presentationml.tags+xml"/>
  <Override PartName="/ppt/theme/themeOverride5.xml" ContentType="application/vnd.openxmlformats-officedocument.themeOverride+xml"/>
  <Override PartName="/ppt/tags/tag15.xml" ContentType="application/vnd.openxmlformats-officedocument.presentationml.tags+xml"/>
  <Override PartName="/ppt/theme/themeOverride6.xml" ContentType="application/vnd.openxmlformats-officedocument.themeOverride+xml"/>
  <Override PartName="/ppt/tags/tag16.xml" ContentType="application/vnd.openxmlformats-officedocument.presentationml.tags+xml"/>
  <Override PartName="/ppt/theme/themeOverride7.xml" ContentType="application/vnd.openxmlformats-officedocument.themeOverr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Override8.xml" ContentType="application/vnd.openxmlformats-officedocument.themeOverride+xml"/>
  <Override PartName="/ppt/tags/tag21.xml" ContentType="application/vnd.openxmlformats-officedocument.presentationml.tags+xml"/>
  <Override PartName="/ppt/theme/themeOverride9.xml" ContentType="application/vnd.openxmlformats-officedocument.themeOverride+xml"/>
  <Override PartName="/ppt/tags/tag22.xml" ContentType="application/vnd.openxmlformats-officedocument.presentationml.tags+xml"/>
  <Override PartName="/ppt/theme/themeOverride10.xml" ContentType="application/vnd.openxmlformats-officedocument.themeOverride+xml"/>
  <Override PartName="/ppt/tags/tag23.xml" ContentType="application/vnd.openxmlformats-officedocument.presentationml.tags+xml"/>
  <Override PartName="/ppt/theme/themeOverride11.xml" ContentType="application/vnd.openxmlformats-officedocument.themeOverr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0"/>
  </p:notesMasterIdLst>
  <p:handoutMasterIdLst>
    <p:handoutMasterId r:id="rId11"/>
  </p:handoutMasterIdLst>
  <p:sldIdLst>
    <p:sldId id="256" r:id="rId5"/>
    <p:sldId id="266" r:id="rId6"/>
    <p:sldId id="265" r:id="rId7"/>
    <p:sldId id="263" r:id="rId8"/>
    <p:sldId id="264" r:id="rId9"/>
  </p:sldIdLst>
  <p:sldSz cx="9144000" cy="6858000" type="screen4x3"/>
  <p:notesSz cx="6858000" cy="9144000"/>
  <p:embeddedFontLst>
    <p:embeddedFont>
      <p:font typeface="SwissReSans Light" panose="020B0504020202020204" pitchFamily="34" charset="0"/>
      <p:regular r:id="rId12"/>
      <p:bold r:id="rId13"/>
      <p:italic r:id="rId14"/>
      <p:boldItalic r:id="rId15"/>
    </p:embeddedFont>
    <p:embeddedFont>
      <p:font typeface="SwissReSans" panose="020B0604020202020204" pitchFamily="34" charset="0"/>
      <p:regular r:id="rId16"/>
      <p:bold r:id="rId17"/>
      <p:italic r:id="rId18"/>
      <p:boldItalic r:id="rId19"/>
    </p:embeddedFont>
  </p:embeddedFontLst>
  <p:custDataLst>
    <p:tags r:id="rId20"/>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
          <p15:clr>
            <a:srgbClr val="A4A3A4"/>
          </p15:clr>
        </p15:guide>
        <p15:guide id="2" orient="horz" pos="436">
          <p15:clr>
            <a:srgbClr val="A4A3A4"/>
          </p15:clr>
        </p15:guide>
        <p15:guide id="3" orient="horz" pos="1026">
          <p15:clr>
            <a:srgbClr val="A4A3A4"/>
          </p15:clr>
        </p15:guide>
        <p15:guide id="4" orient="horz" pos="3793">
          <p15:clr>
            <a:srgbClr val="A4A3A4"/>
          </p15:clr>
        </p15:guide>
        <p15:guide id="5" pos="431">
          <p15:clr>
            <a:srgbClr val="A4A3A4"/>
          </p15:clr>
        </p15:guide>
        <p15:guide id="6" pos="546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870FC3-41F4-4639-9F92-194A608F593C}">
  <a:tblStyle styleId="{4F870FC3-41F4-4639-9F92-194A608F593C}" styleName="Swiss Re - Table 1">
    <a:wholeTbl>
      <a:tcTxStyle>
        <a:fontRef idx="minor">
          <a:scrgbClr r="40" g="62" b="54"/>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2H>
      <a:tcStyle>
        <a:tcBdr/>
        <a:fill>
          <a:solidFill>
            <a:schemeClr val="accent1">
              <a:tint val="36000"/>
            </a:schemeClr>
          </a:solidFill>
        </a:fill>
      </a:tcStyle>
    </a:band2H>
    <a:band1V>
      <a:tcStyle>
        <a:tcBdr/>
        <a:fill>
          <a:solidFill>
            <a:schemeClr val="accent1">
              <a:tint val="36000"/>
            </a:schemeClr>
          </a:solidFill>
        </a:fill>
      </a:tcStyle>
    </a:band1V>
    <a:firstRow>
      <a:tcTxStyle b="on">
        <a:fontRef idx="minor">
          <a:scrgbClr r="255" g="255" b="255"/>
        </a:fontRef>
        <a:schemeClr val="lt1"/>
      </a:tcTxStyle>
      <a:tcStyle>
        <a:tcBdr/>
        <a:fill>
          <a:solidFill>
            <a:schemeClr val="accent1"/>
          </a:solidFill>
        </a:fill>
      </a:tcStyle>
    </a:firstRow>
  </a:tblStyle>
  <a:tblStyle styleId="{7E6E6707-7832-46BE-A3A0-E36881F78559}" styleName="Swiss Re - Table 2">
    <a:wholeTbl>
      <a:tcTxStyle>
        <a:fontRef idx="minor">
          <a:scrgbClr r="40" g="62" b="54"/>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2H>
      <a:tcStyle>
        <a:tcBdr/>
        <a:fill>
          <a:solidFill>
            <a:schemeClr val="accent5">
              <a:tint val="36000"/>
            </a:schemeClr>
          </a:solidFill>
        </a:fill>
      </a:tcStyle>
    </a:band2H>
    <a:band1V>
      <a:tcStyle>
        <a:tcBdr/>
        <a:fill>
          <a:solidFill>
            <a:schemeClr val="accent5">
              <a:tint val="36000"/>
            </a:schemeClr>
          </a:solidFill>
        </a:fill>
      </a:tcStyle>
    </a:band1V>
    <a:firstRow>
      <a:tcTxStyle b="on">
        <a:fontRef idx="minor">
          <a:scrgbClr r="255" g="255" b="255"/>
        </a:fontRef>
        <a:schemeClr val="lt1"/>
      </a:tcTxStyle>
      <a:tcStyle>
        <a:tcBdr/>
        <a:fill>
          <a:solidFill>
            <a:schemeClr val="accent5"/>
          </a:solidFill>
        </a:fill>
      </a:tcStyle>
    </a:firstRow>
  </a:tblStyle>
  <a:tblStyle styleId="{BBE75E58-984F-4F72-8EDD-5C9A88DD35F0}" styleName="Swiss Re - Table 3">
    <a:wholeTbl>
      <a:tcTxStyle>
        <a:fontRef idx="minor">
          <a:scrgbClr r="40" g="62" b="54"/>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2H>
      <a:tcStyle>
        <a:tcBdr/>
        <a:fill>
          <a:solidFill>
            <a:schemeClr val="accent3">
              <a:tint val="36000"/>
            </a:schemeClr>
          </a:solidFill>
        </a:fill>
      </a:tcStyle>
    </a:band2H>
    <a:band1V>
      <a:tcStyle>
        <a:tcBdr/>
        <a:fill>
          <a:solidFill>
            <a:schemeClr val="accent3">
              <a:tint val="36000"/>
            </a:schemeClr>
          </a:solidFill>
        </a:fill>
      </a:tcStyle>
    </a:band1V>
    <a:firstRow>
      <a:tcTxStyle b="on">
        <a:fontRef idx="minor">
          <a:scrgbClr r="255" g="255" b="255"/>
        </a:fontRef>
        <a:schemeClr val="lt1"/>
      </a:tcTxStyle>
      <a:tcStyle>
        <a:tcBdr/>
        <a:fill>
          <a:solidFill>
            <a:schemeClr val="accent3"/>
          </a:solidFill>
        </a:fill>
      </a:tcStyle>
    </a:firstRow>
  </a:tblStyle>
  <a:tblStyle styleId="{F0DF0198-80C8-49AA-8D90-CB580F7814A3}" styleName="Swiss Re - Table 4">
    <a:wholeTbl>
      <a:tcTxStyle>
        <a:fontRef idx="minor">
          <a:scrgbClr r="40" g="62" b="54"/>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noFill/>
        </a:fill>
      </a:tcStyle>
    </a:wholeTbl>
  </a:tblStyle>
  <a:tblStyle styleId="{B879B2AA-A785-4C12-A31E-098CB692474E}" styleName="Swiss Re - Table 5">
    <a:wholeTbl>
      <a:tcTxStyle>
        <a:fontRef idx="minor">
          <a:scrgbClr r="40" g="62" b="54"/>
        </a:fontRef>
        <a:schemeClr val="tx1"/>
      </a:tcTxStyle>
      <a:tcStyle>
        <a:tcBdr>
          <a:left>
            <a:ln w="12700" cmpd="sng">
              <a:solidFill>
                <a:schemeClr val="accent1"/>
              </a:solidFill>
            </a:ln>
          </a:left>
          <a:right>
            <a:ln w="12700" cmpd="sng">
              <a:solidFill>
                <a:schemeClr val="accent1"/>
              </a:solidFill>
            </a:ln>
          </a:right>
          <a:top>
            <a:ln>
              <a:noFill/>
            </a:ln>
          </a:top>
          <a:bottom>
            <a:ln>
              <a:noFill/>
            </a:ln>
          </a:bottom>
          <a:insideH>
            <a:ln>
              <a:noFill/>
            </a:ln>
          </a:insideH>
          <a:insideV>
            <a:ln w="12700" cmpd="sng">
              <a:solidFill>
                <a:schemeClr val="accent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howGuides="1">
      <p:cViewPr varScale="1">
        <p:scale>
          <a:sx n="106" d="100"/>
          <a:sy n="106" d="100"/>
        </p:scale>
        <p:origin x="1506" y="114"/>
      </p:cViewPr>
      <p:guideLst>
        <p:guide orient="horz" pos="164"/>
        <p:guide orient="horz" pos="436"/>
        <p:guide orient="horz" pos="1026"/>
        <p:guide orient="horz" pos="3793"/>
        <p:guide pos="431"/>
        <p:guide pos="5465"/>
      </p:guideLst>
    </p:cSldViewPr>
  </p:slideViewPr>
  <p:notesTextViewPr>
    <p:cViewPr>
      <p:scale>
        <a:sx n="100" d="100"/>
        <a:sy n="100" d="100"/>
      </p:scale>
      <p:origin x="0" y="0"/>
    </p:cViewPr>
  </p:notesTextViewPr>
  <p:notesViewPr>
    <p:cSldViewPr showGuides="1">
      <p:cViewPr varScale="1">
        <p:scale>
          <a:sx n="98" d="100"/>
          <a:sy n="98" d="100"/>
        </p:scale>
        <p:origin x="-277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3.fntdata"/><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SwissReSan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B7C786-A259-4FDD-A4C0-BD83D19C2427}" type="datetimeFigureOut">
              <a:rPr lang="en-GB" smtClean="0">
                <a:latin typeface="SwissReSans" pitchFamily="34" charset="0"/>
              </a:rPr>
              <a:pPr/>
              <a:t>19/05/2016</a:t>
            </a:fld>
            <a:endParaRPr lang="en-GB" dirty="0">
              <a:latin typeface="SwissReSans"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SwissReSans"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ADD15C-2E90-415F-B376-5831ACCDAAD0}" type="slidenum">
              <a:rPr lang="en-GB" smtClean="0">
                <a:latin typeface="SwissReSans" pitchFamily="34" charset="0"/>
              </a:rPr>
              <a:pPr/>
              <a:t>‹#›</a:t>
            </a:fld>
            <a:endParaRPr lang="en-GB" dirty="0">
              <a:latin typeface="SwissReSans" pitchFamily="34" charset="0"/>
            </a:endParaRPr>
          </a:p>
        </p:txBody>
      </p:sp>
    </p:spTree>
    <p:extLst>
      <p:ext uri="{BB962C8B-B14F-4D97-AF65-F5344CB8AC3E}">
        <p14:creationId xmlns:p14="http://schemas.microsoft.com/office/powerpoint/2010/main" val="283796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wissReSans"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wissReSans" pitchFamily="34" charset="0"/>
              </a:defRPr>
            </a:lvl1pPr>
          </a:lstStyle>
          <a:p>
            <a:fld id="{3A1CEC75-F9BB-42F0-8E1C-193797F4D4D6}" type="datetimeFigureOut">
              <a:rPr lang="de-DE" smtClean="0"/>
              <a:pPr/>
              <a:t>19.05.2016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SwissReSans"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SwissReSans" pitchFamily="34" charset="0"/>
              </a:defRPr>
            </a:lvl1pPr>
          </a:lstStyle>
          <a:p>
            <a:fld id="{CF8ED666-4372-485F-9851-ED435EF4ACCF}" type="slidenum">
              <a:rPr lang="en-GB" smtClean="0"/>
              <a:pPr/>
              <a:t>‹#›</a:t>
            </a:fld>
            <a:endParaRPr lang="en-GB" dirty="0"/>
          </a:p>
        </p:txBody>
      </p:sp>
    </p:spTree>
    <p:extLst>
      <p:ext uri="{BB962C8B-B14F-4D97-AF65-F5344CB8AC3E}">
        <p14:creationId xmlns:p14="http://schemas.microsoft.com/office/powerpoint/2010/main" val="337976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wissReSans" pitchFamily="34" charset="0"/>
        <a:ea typeface="+mn-ea"/>
        <a:cs typeface="+mn-cs"/>
      </a:defRPr>
    </a:lvl1pPr>
    <a:lvl2pPr marL="349250" indent="0" algn="l" defTabSz="914400" rtl="0" eaLnBrk="1" latinLnBrk="0" hangingPunct="1">
      <a:defRPr sz="1200" kern="1200">
        <a:solidFill>
          <a:schemeClr val="tx1"/>
        </a:solidFill>
        <a:latin typeface="SwissReSans" pitchFamily="34" charset="0"/>
        <a:ea typeface="+mn-ea"/>
        <a:cs typeface="+mn-cs"/>
      </a:defRPr>
    </a:lvl2pPr>
    <a:lvl3pPr marL="717550" indent="0" algn="l" defTabSz="914400" rtl="0" eaLnBrk="1" latinLnBrk="0" hangingPunct="1">
      <a:defRPr sz="1200" kern="1200">
        <a:solidFill>
          <a:schemeClr val="tx1"/>
        </a:solidFill>
        <a:latin typeface="SwissReSans" pitchFamily="34" charset="0"/>
        <a:ea typeface="+mn-ea"/>
        <a:cs typeface="+mn-cs"/>
      </a:defRPr>
    </a:lvl3pPr>
    <a:lvl4pPr marL="1066800" indent="0" algn="l" defTabSz="914400" rtl="0" eaLnBrk="1" latinLnBrk="0" hangingPunct="1">
      <a:defRPr sz="1200" kern="1200">
        <a:solidFill>
          <a:schemeClr val="tx1"/>
        </a:solidFill>
        <a:latin typeface="SwissReSans" pitchFamily="34" charset="0"/>
        <a:ea typeface="+mn-ea"/>
        <a:cs typeface="+mn-cs"/>
      </a:defRPr>
    </a:lvl4pPr>
    <a:lvl5pPr marL="1435100" indent="0" algn="l" defTabSz="914400" rtl="0" eaLnBrk="1" latinLnBrk="0" hangingPunct="1">
      <a:defRPr sz="1200" kern="1200">
        <a:solidFill>
          <a:schemeClr val="tx1"/>
        </a:solidFill>
        <a:latin typeface="SwissReSan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hemeOverride" Target="../theme/themeOverride10.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hemeOverride" Target="../theme/themeOverride11.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hemeOverride" Target="../theme/themeOverride3.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hemeOverride" Target="../theme/themeOverride4.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hemeOverride" Target="../theme/themeOverride5.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hemeOverride" Target="../theme/themeOverride6.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png"/><Relationship Id="rId2" Type="http://schemas.openxmlformats.org/officeDocument/2006/relationships/tags" Target="../tags/tag17.xml"/><Relationship Id="rId1" Type="http://schemas.openxmlformats.org/officeDocument/2006/relationships/themeOverride" Target="../theme/themeOverride7.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hemeOverride" Target="../theme/themeOverride8.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hemeOverride" Target="../theme/themeOverride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reserve="1" userDrawn="1">
  <p:cSld name="Title Slide">
    <p:bg>
      <p:bgPr>
        <a:solidFill>
          <a:srgbClr val="D1DCD6"/>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bwMode="gray">
          <a:xfrm>
            <a:off x="0" y="0"/>
            <a:ext cx="9144000" cy="6858000"/>
          </a:xfrm>
        </p:spPr>
        <p:txBody>
          <a:bodyPr/>
          <a:lstStyle>
            <a:lvl1pPr>
              <a:buFontTx/>
              <a:buNone/>
              <a:defRPr sz="1200">
                <a:solidFill>
                  <a:srgbClr val="A8BAB2"/>
                </a:solidFill>
                <a:latin typeface="SwissReSans" pitchFamily="34" charset="0"/>
              </a:defRPr>
            </a:lvl1pPr>
          </a:lstStyle>
          <a:p>
            <a:r>
              <a:rPr lang="en-US" dirty="0" smtClean="0"/>
              <a:t>Click icon to add picture</a:t>
            </a:r>
            <a:endParaRPr lang="en-US" dirty="0"/>
          </a:p>
        </p:txBody>
      </p:sp>
      <p:sp>
        <p:nvSpPr>
          <p:cNvPr id="2" name="Title 1"/>
          <p:cNvSpPr>
            <a:spLocks noGrp="1"/>
          </p:cNvSpPr>
          <p:nvPr>
            <p:ph type="ctrTitle"/>
          </p:nvPr>
        </p:nvSpPr>
        <p:spPr bwMode="white">
          <a:xfrm>
            <a:off x="684213" y="1628776"/>
            <a:ext cx="7272163" cy="1296168"/>
          </a:xfrm>
        </p:spPr>
        <p:txBody>
          <a:bodyPr>
            <a:noAutofit/>
          </a:bodyPr>
          <a:lstStyle>
            <a:lvl1pPr algn="l">
              <a:lnSpc>
                <a:spcPct val="80000"/>
              </a:lnSpc>
              <a:defRPr sz="4800">
                <a:solidFill>
                  <a:srgbClr val="FFFFFF"/>
                </a:solidFill>
                <a:latin typeface="SwissReSans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bwMode="white">
          <a:xfrm>
            <a:off x="684213" y="2996952"/>
            <a:ext cx="7272163"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1" name="Classification"/>
          <p:cNvSpPr txBox="1">
            <a:spLocks noChangeArrowheads="1"/>
          </p:cNvSpPr>
          <p:nvPr userDrawn="1">
            <p:custDataLst>
              <p:tags r:id="rId2"/>
            </p:custDataLst>
          </p:nvPr>
        </p:nvSpPr>
        <p:spPr bwMode="black">
          <a:xfrm>
            <a:off x="2915989" y="260350"/>
            <a:ext cx="5759699" cy="139700"/>
          </a:xfrm>
          <a:prstGeom prst="rect">
            <a:avLst/>
          </a:prstGeom>
          <a:noFill/>
          <a:ln w="9525" algn="ctr">
            <a:noFill/>
            <a:miter lim="800000"/>
            <a:headEnd/>
            <a:tailEnd/>
          </a:ln>
          <a:effectLst/>
        </p:spPr>
        <p:txBody>
          <a:bodyPr wrap="none" lIns="0" tIns="0" rIns="0" bIns="0"/>
          <a:lstStyle/>
          <a:p>
            <a:pPr algn="r">
              <a:buClrTx/>
              <a:buSzTx/>
              <a:buFontTx/>
              <a:buNone/>
            </a:pPr>
            <a:endParaRPr lang="en-US" sz="900" dirty="0">
              <a:solidFill>
                <a:srgbClr val="283E36"/>
              </a:solidFill>
              <a:latin typeface="SwissReSans" pitchFamily="34" charset="0"/>
            </a:endParaRPr>
          </a:p>
        </p:txBody>
      </p:sp>
      <p:pic>
        <p:nvPicPr>
          <p:cNvPr id="4" name="Picture 3"/>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ower Symbol" preserve="1" userDrawn="1">
  <p:cSld name="Power Symbo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custDataLst>
              <p:tags r:id="rId2"/>
            </p:custDataLst>
          </p:nvPr>
        </p:nvSpPr>
        <p:spPr/>
        <p:txBody>
          <a:bodyPr/>
          <a:lstStyle/>
          <a:p>
            <a:fld id="{5E4D2043-7E31-4A53-BD33-72A88E682172}" type="slidenum">
              <a:rPr lang="en-US" smtClean="0"/>
              <a:pPr/>
              <a:t>‹#›</a:t>
            </a:fld>
            <a:endParaRPr lang="en-US" dirty="0"/>
          </a:p>
        </p:txBody>
      </p:sp>
      <p:grpSp>
        <p:nvGrpSpPr>
          <p:cNvPr id="10" name="Group 9"/>
          <p:cNvGrpSpPr/>
          <p:nvPr userDrawn="1"/>
        </p:nvGrpSpPr>
        <p:grpSpPr>
          <a:xfrm>
            <a:off x="3132138" y="1989138"/>
            <a:ext cx="2879725" cy="2879725"/>
            <a:chOff x="3132138" y="1989138"/>
            <a:chExt cx="2879725" cy="2879725"/>
          </a:xfrm>
        </p:grpSpPr>
        <p:sp>
          <p:nvSpPr>
            <p:cNvPr id="9" name="Rectangle 8"/>
            <p:cNvSpPr/>
            <p:nvPr userDrawn="1"/>
          </p:nvSpPr>
          <p:spPr>
            <a:xfrm>
              <a:off x="3707904" y="2564904"/>
              <a:ext cx="1728192" cy="1728192"/>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SwissReSans" pitchFamily="34" charset="0"/>
              </a:endParaRPr>
            </a:p>
          </p:txBody>
        </p:sp>
        <p:sp>
          <p:nvSpPr>
            <p:cNvPr id="8" name="Freeform 5"/>
            <p:cNvSpPr>
              <a:spLocks noEditPoints="1"/>
            </p:cNvSpPr>
            <p:nvPr userDrawn="1"/>
          </p:nvSpPr>
          <p:spPr bwMode="auto">
            <a:xfrm>
              <a:off x="3132138" y="1989138"/>
              <a:ext cx="2879725" cy="2879725"/>
            </a:xfrm>
            <a:custGeom>
              <a:avLst/>
              <a:gdLst>
                <a:gd name="T0" fmla="*/ 738 w 1476"/>
                <a:gd name="T1" fmla="*/ 0 h 1476"/>
                <a:gd name="T2" fmla="*/ 0 w 1476"/>
                <a:gd name="T3" fmla="*/ 738 h 1476"/>
                <a:gd name="T4" fmla="*/ 738 w 1476"/>
                <a:gd name="T5" fmla="*/ 1476 h 1476"/>
                <a:gd name="T6" fmla="*/ 1476 w 1476"/>
                <a:gd name="T7" fmla="*/ 738 h 1476"/>
                <a:gd name="T8" fmla="*/ 738 w 1476"/>
                <a:gd name="T9" fmla="*/ 0 h 1476"/>
                <a:gd name="T10" fmla="*/ 547 w 1476"/>
                <a:gd name="T11" fmla="*/ 1099 h 1476"/>
                <a:gd name="T12" fmla="*/ 388 w 1476"/>
                <a:gd name="T13" fmla="*/ 1099 h 1476"/>
                <a:gd name="T14" fmla="*/ 388 w 1476"/>
                <a:gd name="T15" fmla="*/ 637 h 1476"/>
                <a:gd name="T16" fmla="*/ 547 w 1476"/>
                <a:gd name="T17" fmla="*/ 637 h 1476"/>
                <a:gd name="T18" fmla="*/ 547 w 1476"/>
                <a:gd name="T19" fmla="*/ 1099 h 1476"/>
                <a:gd name="T20" fmla="*/ 817 w 1476"/>
                <a:gd name="T21" fmla="*/ 1099 h 1476"/>
                <a:gd name="T22" fmla="*/ 658 w 1476"/>
                <a:gd name="T23" fmla="*/ 1099 h 1476"/>
                <a:gd name="T24" fmla="*/ 658 w 1476"/>
                <a:gd name="T25" fmla="*/ 637 h 1476"/>
                <a:gd name="T26" fmla="*/ 817 w 1476"/>
                <a:gd name="T27" fmla="*/ 637 h 1476"/>
                <a:gd name="T28" fmla="*/ 817 w 1476"/>
                <a:gd name="T29" fmla="*/ 1099 h 1476"/>
                <a:gd name="T30" fmla="*/ 1088 w 1476"/>
                <a:gd name="T31" fmla="*/ 1099 h 1476"/>
                <a:gd name="T32" fmla="*/ 929 w 1476"/>
                <a:gd name="T33" fmla="*/ 1099 h 1476"/>
                <a:gd name="T34" fmla="*/ 929 w 1476"/>
                <a:gd name="T35" fmla="*/ 637 h 1476"/>
                <a:gd name="T36" fmla="*/ 1088 w 1476"/>
                <a:gd name="T37" fmla="*/ 637 h 1476"/>
                <a:gd name="T38" fmla="*/ 1088 w 1476"/>
                <a:gd name="T39" fmla="*/ 1099 h 1476"/>
                <a:gd name="T40" fmla="*/ 1094 w 1476"/>
                <a:gd name="T41" fmla="*/ 524 h 1476"/>
                <a:gd name="T42" fmla="*/ 382 w 1476"/>
                <a:gd name="T43" fmla="*/ 524 h 1476"/>
                <a:gd name="T44" fmla="*/ 382 w 1476"/>
                <a:gd name="T45" fmla="*/ 374 h 1476"/>
                <a:gd name="T46" fmla="*/ 1094 w 1476"/>
                <a:gd name="T47" fmla="*/ 374 h 1476"/>
                <a:gd name="T48" fmla="*/ 1094 w 1476"/>
                <a:gd name="T49" fmla="*/ 524 h 1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76" h="1476">
                  <a:moveTo>
                    <a:pt x="738" y="0"/>
                  </a:moveTo>
                  <a:cubicBezTo>
                    <a:pt x="330" y="0"/>
                    <a:pt x="0" y="331"/>
                    <a:pt x="0" y="738"/>
                  </a:cubicBezTo>
                  <a:cubicBezTo>
                    <a:pt x="0" y="1146"/>
                    <a:pt x="330" y="1476"/>
                    <a:pt x="738" y="1476"/>
                  </a:cubicBezTo>
                  <a:cubicBezTo>
                    <a:pt x="1145" y="1476"/>
                    <a:pt x="1476" y="1146"/>
                    <a:pt x="1476" y="738"/>
                  </a:cubicBezTo>
                  <a:cubicBezTo>
                    <a:pt x="1476" y="331"/>
                    <a:pt x="1145" y="0"/>
                    <a:pt x="738" y="0"/>
                  </a:cubicBezTo>
                  <a:moveTo>
                    <a:pt x="547" y="1099"/>
                  </a:moveTo>
                  <a:cubicBezTo>
                    <a:pt x="388" y="1099"/>
                    <a:pt x="388" y="1099"/>
                    <a:pt x="388" y="1099"/>
                  </a:cubicBezTo>
                  <a:cubicBezTo>
                    <a:pt x="388" y="637"/>
                    <a:pt x="388" y="637"/>
                    <a:pt x="388" y="637"/>
                  </a:cubicBezTo>
                  <a:cubicBezTo>
                    <a:pt x="547" y="637"/>
                    <a:pt x="547" y="637"/>
                    <a:pt x="547" y="637"/>
                  </a:cubicBezTo>
                  <a:lnTo>
                    <a:pt x="547" y="1099"/>
                  </a:lnTo>
                  <a:close/>
                  <a:moveTo>
                    <a:pt x="817" y="1099"/>
                  </a:moveTo>
                  <a:cubicBezTo>
                    <a:pt x="658" y="1099"/>
                    <a:pt x="658" y="1099"/>
                    <a:pt x="658" y="1099"/>
                  </a:cubicBezTo>
                  <a:cubicBezTo>
                    <a:pt x="658" y="637"/>
                    <a:pt x="658" y="637"/>
                    <a:pt x="658" y="637"/>
                  </a:cubicBezTo>
                  <a:cubicBezTo>
                    <a:pt x="817" y="637"/>
                    <a:pt x="817" y="637"/>
                    <a:pt x="817" y="637"/>
                  </a:cubicBezTo>
                  <a:lnTo>
                    <a:pt x="817" y="1099"/>
                  </a:lnTo>
                  <a:close/>
                  <a:moveTo>
                    <a:pt x="1088" y="1099"/>
                  </a:moveTo>
                  <a:cubicBezTo>
                    <a:pt x="929" y="1099"/>
                    <a:pt x="929" y="1099"/>
                    <a:pt x="929" y="1099"/>
                  </a:cubicBezTo>
                  <a:cubicBezTo>
                    <a:pt x="929" y="637"/>
                    <a:pt x="929" y="637"/>
                    <a:pt x="929" y="637"/>
                  </a:cubicBezTo>
                  <a:cubicBezTo>
                    <a:pt x="1088" y="637"/>
                    <a:pt x="1088" y="637"/>
                    <a:pt x="1088" y="637"/>
                  </a:cubicBezTo>
                  <a:lnTo>
                    <a:pt x="1088" y="1099"/>
                  </a:lnTo>
                  <a:close/>
                  <a:moveTo>
                    <a:pt x="1094" y="524"/>
                  </a:moveTo>
                  <a:cubicBezTo>
                    <a:pt x="382" y="524"/>
                    <a:pt x="382" y="524"/>
                    <a:pt x="382" y="524"/>
                  </a:cubicBezTo>
                  <a:cubicBezTo>
                    <a:pt x="382" y="374"/>
                    <a:pt x="382" y="374"/>
                    <a:pt x="382" y="374"/>
                  </a:cubicBezTo>
                  <a:cubicBezTo>
                    <a:pt x="1094" y="374"/>
                    <a:pt x="1094" y="374"/>
                    <a:pt x="1094" y="374"/>
                  </a:cubicBezTo>
                  <a:lnTo>
                    <a:pt x="1094" y="524"/>
                  </a:lnTo>
                  <a:close/>
                </a:path>
              </a:pathLst>
            </a:custGeom>
            <a:solidFill>
              <a:srgbClr val="627D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losing" preserve="1" userDrawn="1">
  <p:cSld name="Closing">
    <p:spTree>
      <p:nvGrpSpPr>
        <p:cNvPr id="1" name=""/>
        <p:cNvGrpSpPr/>
        <p:nvPr/>
      </p:nvGrpSpPr>
      <p:grpSpPr>
        <a:xfrm>
          <a:off x="0" y="0"/>
          <a:ext cx="0" cy="0"/>
          <a:chOff x="0" y="0"/>
          <a:chExt cx="0" cy="0"/>
        </a:xfrm>
      </p:grpSpPr>
      <p:pic>
        <p:nvPicPr>
          <p:cNvPr id="5" name="Picture 4"/>
          <p:cNvPicPr>
            <a:picLocks/>
          </p:cNvPicPr>
          <p:nvPr userDrawn="1">
            <p:custDataLst>
              <p:tags r:id="rId2"/>
            </p:custDataLst>
          </p:nvPr>
        </p:nvPicPr>
        <p:blipFill>
          <a:blip r:embed="rId8">
            <a:extLst>
              <a:ext uri="{28A0092B-C50C-407E-A947-70E740481C1C}">
                <a14:useLocalDpi xmlns:a14="http://schemas.microsoft.com/office/drawing/2010/main" val="0"/>
              </a:ext>
            </a:extLst>
          </a:blip>
          <a:stretch>
            <a:fillRect/>
          </a:stretch>
        </p:blipFill>
        <p:spPr bwMode="hidden">
          <a:xfrm>
            <a:off x="0" y="0"/>
            <a:ext cx="9144000" cy="6858000"/>
          </a:xfrm>
          <a:prstGeom prst="rect">
            <a:avLst/>
          </a:prstGeom>
        </p:spPr>
      </p:pic>
      <p:sp>
        <p:nvSpPr>
          <p:cNvPr id="2" name="Title 1"/>
          <p:cNvSpPr>
            <a:spLocks noGrp="1"/>
          </p:cNvSpPr>
          <p:nvPr>
            <p:ph type="ctrTitle"/>
          </p:nvPr>
        </p:nvSpPr>
        <p:spPr bwMode="black">
          <a:xfrm>
            <a:off x="684213" y="1628775"/>
            <a:ext cx="7272163" cy="1329620"/>
          </a:xfrm>
        </p:spPr>
        <p:txBody>
          <a:bodyPr anchor="t" anchorCtr="0">
            <a:noAutofit/>
          </a:bodyPr>
          <a:lstStyle>
            <a:lvl1pPr algn="l">
              <a:lnSpc>
                <a:spcPct val="80000"/>
              </a:lnSpc>
              <a:defRPr sz="4800">
                <a:solidFill>
                  <a:srgbClr val="FFFFFF"/>
                </a:solidFill>
                <a:latin typeface="SwissReSans Light" pitchFamily="34"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custDataLst>
              <p:tags r:id="rId3"/>
            </p:custDataLst>
          </p:nvPr>
        </p:nvSpPr>
        <p:spPr/>
        <p:txBody>
          <a:bodyPr/>
          <a:lstStyle/>
          <a:p>
            <a:fld id="{5E4D2043-7E31-4A53-BD33-72A88E682172}" type="slidenum">
              <a:rPr lang="en-US" smtClean="0"/>
              <a:pPr/>
              <a:t>‹#›</a:t>
            </a:fld>
            <a:endParaRPr lang="en-US" dirty="0"/>
          </a:p>
        </p:txBody>
      </p:sp>
      <p:sp>
        <p:nvSpPr>
          <p:cNvPr id="9" name="Text Placeholder 9"/>
          <p:cNvSpPr>
            <a:spLocks noGrp="1"/>
          </p:cNvSpPr>
          <p:nvPr>
            <p:ph type="body" sz="quarter" idx="13"/>
          </p:nvPr>
        </p:nvSpPr>
        <p:spPr>
          <a:xfrm>
            <a:off x="684213" y="3573016"/>
            <a:ext cx="7272163" cy="2448372"/>
          </a:xfrm>
        </p:spPr>
        <p:txBody>
          <a:bodyPr/>
          <a:lstStyle>
            <a:lvl1pPr marL="0" indent="0">
              <a:spcBef>
                <a:spcPts val="0"/>
              </a:spcBef>
              <a:spcAft>
                <a:spcPts val="1200"/>
              </a:spcAft>
              <a:buFontTx/>
              <a:buNone/>
              <a:defRPr sz="1200">
                <a:solidFill>
                  <a:srgbClr val="283E36"/>
                </a:solidFill>
                <a:latin typeface="SwissReSans Light" panose="020B0504020202020204" pitchFamily="34" charset="0"/>
              </a:defRPr>
            </a:lvl1pPr>
            <a:lvl2pPr marL="182562" indent="0">
              <a:spcBef>
                <a:spcPts val="0"/>
              </a:spcBef>
              <a:spcAft>
                <a:spcPts val="1200"/>
              </a:spcAft>
              <a:buFontTx/>
              <a:buNone/>
              <a:defRPr sz="1200">
                <a:solidFill>
                  <a:srgbClr val="283E36"/>
                </a:solidFill>
                <a:latin typeface="SwissReSans Light" panose="020B0504020202020204" pitchFamily="34" charset="0"/>
              </a:defRPr>
            </a:lvl2pPr>
            <a:lvl3pPr marL="444500" indent="0">
              <a:spcBef>
                <a:spcPts val="0"/>
              </a:spcBef>
              <a:spcAft>
                <a:spcPts val="1200"/>
              </a:spcAft>
              <a:buFontTx/>
              <a:buNone/>
              <a:defRPr sz="1200">
                <a:solidFill>
                  <a:srgbClr val="283E36"/>
                </a:solidFill>
                <a:latin typeface="SwissReSans Light" panose="020B0504020202020204" pitchFamily="34" charset="0"/>
              </a:defRPr>
            </a:lvl3pPr>
            <a:lvl4pPr marL="715963" indent="0">
              <a:spcBef>
                <a:spcPts val="0"/>
              </a:spcBef>
              <a:spcAft>
                <a:spcPts val="1200"/>
              </a:spcAft>
              <a:buFontTx/>
              <a:buNone/>
              <a:defRPr sz="1200">
                <a:solidFill>
                  <a:srgbClr val="283E36"/>
                </a:solidFill>
                <a:latin typeface="SwissReSans Light" panose="020B0504020202020204" pitchFamily="34" charset="0"/>
              </a:defRPr>
            </a:lvl4pPr>
            <a:lvl5pPr marL="985838" indent="0">
              <a:spcBef>
                <a:spcPts val="0"/>
              </a:spcBef>
              <a:spcAft>
                <a:spcPts val="1200"/>
              </a:spcAft>
              <a:buFontTx/>
              <a:buNone/>
              <a:defRPr sz="1200">
                <a:solidFill>
                  <a:srgbClr val="283E36"/>
                </a:solidFill>
                <a:latin typeface="SwissReSans Light" panose="020B0504020202020204" pitchFamily="34" charset="0"/>
              </a:defRPr>
            </a:lvl5pPr>
          </a:lstStyle>
          <a:p>
            <a:pPr lvl="0"/>
            <a:r>
              <a:rPr lang="en-US" dirty="0" smtClean="0"/>
              <a:t>Click to edit Master text styles</a:t>
            </a:r>
          </a:p>
        </p:txBody>
      </p:sp>
      <p:sp>
        <p:nvSpPr>
          <p:cNvPr id="10" name="Classification"/>
          <p:cNvSpPr txBox="1">
            <a:spLocks noChangeArrowheads="1"/>
          </p:cNvSpPr>
          <p:nvPr userDrawn="1">
            <p:custDataLst>
              <p:tags r:id="rId4"/>
            </p:custDataLst>
          </p:nvPr>
        </p:nvSpPr>
        <p:spPr bwMode="black">
          <a:xfrm>
            <a:off x="2915989" y="260350"/>
            <a:ext cx="5759699" cy="139700"/>
          </a:xfrm>
          <a:prstGeom prst="rect">
            <a:avLst/>
          </a:prstGeom>
          <a:noFill/>
          <a:ln w="9525" algn="ctr">
            <a:noFill/>
            <a:miter lim="800000"/>
            <a:headEnd/>
            <a:tailEnd/>
          </a:ln>
          <a:effectLst/>
        </p:spPr>
        <p:txBody>
          <a:bodyPr wrap="none" lIns="0" tIns="0" rIns="0" bIns="0"/>
          <a:lstStyle/>
          <a:p>
            <a:pPr algn="r">
              <a:buClrTx/>
              <a:buSzTx/>
              <a:buFontTx/>
              <a:buNone/>
            </a:pPr>
            <a:endParaRPr lang="en-US" sz="900" dirty="0">
              <a:solidFill>
                <a:srgbClr val="283E36"/>
              </a:solidFill>
              <a:latin typeface="SwissReSans" pitchFamily="34" charset="0"/>
            </a:endParaRPr>
          </a:p>
        </p:txBody>
      </p:sp>
      <p:sp>
        <p:nvSpPr>
          <p:cNvPr id="13" name="Footer"/>
          <p:cNvSpPr txBox="1">
            <a:spLocks/>
          </p:cNvSpPr>
          <p:nvPr userDrawn="1">
            <p:custDataLst>
              <p:tags r:id="rId5"/>
            </p:custDataLst>
          </p:nvPr>
        </p:nvSpPr>
        <p:spPr bwMode="black">
          <a:xfrm>
            <a:off x="2340496" y="6505850"/>
            <a:ext cx="5903912" cy="139700"/>
          </a:xfrm>
          <a:prstGeom prst="rect">
            <a:avLst/>
          </a:prstGeom>
        </p:spPr>
        <p:txBody>
          <a:bodyPr vert="horz" wrap="none" lIns="0" tIns="0" rIns="0" bIns="0" rtlCol="0" anchor="b" anchorCtr="0"/>
          <a:lstStyle/>
          <a:p>
            <a:pPr marL="0" algn="r" defTabSz="914400" rtl="0" eaLnBrk="1" latinLnBrk="0" hangingPunct="1"/>
            <a:endParaRPr lang="en-US" sz="1000" kern="1200" dirty="0">
              <a:solidFill>
                <a:srgbClr val="283E36"/>
              </a:solidFill>
              <a:latin typeface="SwissReSans" pitchFamily="34" charset="0"/>
              <a:ea typeface="+mn-ea"/>
              <a:cs typeface="+mn-cs"/>
            </a:endParaRPr>
          </a:p>
        </p:txBody>
      </p:sp>
      <p:pic>
        <p:nvPicPr>
          <p:cNvPr id="6" name="Picture 5"/>
          <p:cNvPicPr>
            <a:picLocks noChangeAspect="1"/>
          </p:cNvPicPr>
          <p:nvPr userDrawn="1">
            <p:custDataLst>
              <p:tags r:id="rId6"/>
            </p:custDataLst>
          </p:nvPr>
        </p:nvPicPr>
        <p:blipFill>
          <a:blip r:embed="rId9"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377255674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black">
          <a:xfrm>
            <a:off x="684213" y="1628775"/>
            <a:ext cx="7991475" cy="4392513"/>
          </a:xfrm>
        </p:spPr>
        <p:txBody>
          <a:bodyPr/>
          <a:lstStyle>
            <a:lvl1pPr>
              <a:defRPr>
                <a:latin typeface="SwissReSans" pitchFamily="34" charset="0"/>
              </a:defRPr>
            </a:lvl1pPr>
            <a:lvl2pPr>
              <a:defRPr>
                <a:latin typeface="SwissReSans" pitchFamily="34" charset="0"/>
              </a:defRPr>
            </a:lvl2pPr>
            <a:lvl3pPr>
              <a:defRPr>
                <a:latin typeface="SwissReSans" pitchFamily="34" charset="0"/>
              </a:defRPr>
            </a:lvl3pPr>
            <a:lvl4pPr>
              <a:defRPr>
                <a:latin typeface="SwissReSans" pitchFamily="34" charset="0"/>
              </a:defRPr>
            </a:lvl4pPr>
            <a:lvl5pPr>
              <a:defRPr>
                <a:latin typeface="SwissReSans"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custDataLst>
              <p:tags r:id="rId2"/>
            </p:custDataLst>
          </p:nvPr>
        </p:nvSpPr>
        <p:spPr/>
        <p:txBody>
          <a:bodyPr/>
          <a:lstStyle/>
          <a:p>
            <a:fld id="{5E4D2043-7E31-4A53-BD33-72A88E682172}" type="slidenum">
              <a:rPr lang="en-US" smtClean="0"/>
              <a:pPr/>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preserve="1" userDrawn="1">
  <p:cSld name="Section Header">
    <p:spTree>
      <p:nvGrpSpPr>
        <p:cNvPr id="1" name=""/>
        <p:cNvGrpSpPr/>
        <p:nvPr/>
      </p:nvGrpSpPr>
      <p:grpSpPr>
        <a:xfrm>
          <a:off x="0" y="0"/>
          <a:ext cx="0" cy="0"/>
          <a:chOff x="0" y="0"/>
          <a:chExt cx="0" cy="0"/>
        </a:xfrm>
      </p:grpSpPr>
      <p:pic>
        <p:nvPicPr>
          <p:cNvPr id="5" name="Picture 4"/>
          <p:cNvPicPr>
            <a:picLocks/>
          </p:cNvPicPr>
          <p:nvPr userDrawn="1">
            <p:custDataLst>
              <p:tags r:id="rId2"/>
            </p:custDataLst>
          </p:nvPr>
        </p:nvPicPr>
        <p:blipFill>
          <a:blip r:embed="rId8">
            <a:extLst>
              <a:ext uri="{28A0092B-C50C-407E-A947-70E740481C1C}">
                <a14:useLocalDpi xmlns:a14="http://schemas.microsoft.com/office/drawing/2010/main" val="0"/>
              </a:ext>
            </a:extLst>
          </a:blip>
          <a:stretch>
            <a:fillRect/>
          </a:stretch>
        </p:blipFill>
        <p:spPr bwMode="hidden">
          <a:xfrm>
            <a:off x="0" y="0"/>
            <a:ext cx="9144000" cy="6858000"/>
          </a:xfrm>
          <a:prstGeom prst="rect">
            <a:avLst/>
          </a:prstGeom>
        </p:spPr>
      </p:pic>
      <p:sp>
        <p:nvSpPr>
          <p:cNvPr id="2" name="Title 1"/>
          <p:cNvSpPr>
            <a:spLocks noGrp="1"/>
          </p:cNvSpPr>
          <p:nvPr>
            <p:ph type="title"/>
          </p:nvPr>
        </p:nvSpPr>
        <p:spPr bwMode="black">
          <a:xfrm>
            <a:off x="684213" y="1628775"/>
            <a:ext cx="7272163" cy="1329620"/>
          </a:xfrm>
        </p:spPr>
        <p:txBody>
          <a:bodyPr vert="horz" lIns="0" tIns="0" rIns="0" bIns="0" rtlCol="0" anchor="t" anchorCtr="0">
            <a:noAutofit/>
          </a:bodyPr>
          <a:lstStyle>
            <a:lvl1pPr algn="l" defTabSz="914400" rtl="0" eaLnBrk="1" latinLnBrk="0" hangingPunct="1">
              <a:lnSpc>
                <a:spcPct val="80000"/>
              </a:lnSpc>
              <a:spcBef>
                <a:spcPct val="0"/>
              </a:spcBef>
              <a:buNone/>
              <a:defRPr lang="en-GB" sz="4800" kern="1200" dirty="0">
                <a:solidFill>
                  <a:srgbClr val="FFFFFF"/>
                </a:solidFill>
                <a:latin typeface="SwissReSans Light" pitchFamily="34" charset="0"/>
                <a:ea typeface="+mj-ea"/>
                <a:cs typeface="+mj-cs"/>
              </a:defRPr>
            </a:lvl1pPr>
          </a:lstStyle>
          <a:p>
            <a:r>
              <a:rPr lang="en-US" dirty="0" smtClean="0"/>
              <a:t>Click to edit Master title style</a:t>
            </a:r>
            <a:endParaRPr lang="en-US" dirty="0"/>
          </a:p>
        </p:txBody>
      </p:sp>
      <p:sp>
        <p:nvSpPr>
          <p:cNvPr id="10" name="Text Placeholder 9"/>
          <p:cNvSpPr>
            <a:spLocks noGrp="1"/>
          </p:cNvSpPr>
          <p:nvPr>
            <p:ph type="body" sz="quarter" idx="12"/>
          </p:nvPr>
        </p:nvSpPr>
        <p:spPr>
          <a:xfrm>
            <a:off x="684213" y="3573016"/>
            <a:ext cx="7272163" cy="2448372"/>
          </a:xfrm>
        </p:spPr>
        <p:txBody>
          <a:bodyPr/>
          <a:lstStyle>
            <a:lvl1pPr>
              <a:spcBef>
                <a:spcPts val="0"/>
              </a:spcBef>
              <a:defRPr sz="1800">
                <a:solidFill>
                  <a:srgbClr val="283E36"/>
                </a:solidFill>
                <a:latin typeface="SwissReSans Light" panose="020B0504020202020204" pitchFamily="34" charset="0"/>
              </a:defRPr>
            </a:lvl1pPr>
            <a:lvl2pPr>
              <a:spcBef>
                <a:spcPts val="0"/>
              </a:spcBef>
              <a:defRPr sz="1600">
                <a:solidFill>
                  <a:srgbClr val="283E36"/>
                </a:solidFill>
                <a:latin typeface="SwissReSans Light" panose="020B0504020202020204" pitchFamily="34" charset="0"/>
              </a:defRPr>
            </a:lvl2pPr>
            <a:lvl3pPr>
              <a:spcBef>
                <a:spcPts val="0"/>
              </a:spcBef>
              <a:defRPr sz="1600">
                <a:solidFill>
                  <a:srgbClr val="283E36"/>
                </a:solidFill>
                <a:latin typeface="SwissReSans Light" panose="020B0504020202020204" pitchFamily="34" charset="0"/>
              </a:defRPr>
            </a:lvl3pPr>
            <a:lvl4pPr>
              <a:spcBef>
                <a:spcPts val="0"/>
              </a:spcBef>
              <a:defRPr sz="1600">
                <a:solidFill>
                  <a:srgbClr val="283E36"/>
                </a:solidFill>
                <a:latin typeface="SwissReSans Light" panose="020B0504020202020204" pitchFamily="34" charset="0"/>
              </a:defRPr>
            </a:lvl4pPr>
            <a:lvl5pPr>
              <a:spcBef>
                <a:spcPts val="0"/>
              </a:spcBef>
              <a:defRPr sz="1600">
                <a:solidFill>
                  <a:srgbClr val="283E36"/>
                </a:solidFill>
                <a:latin typeface="SwissReSans Light" panose="020B05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3"/>
          </p:nvPr>
        </p:nvSpPr>
        <p:spPr/>
        <p:txBody>
          <a:bodyPr/>
          <a:lstStyle/>
          <a:p>
            <a:endParaRPr lang="en-US" dirty="0"/>
          </a:p>
        </p:txBody>
      </p:sp>
      <p:sp>
        <p:nvSpPr>
          <p:cNvPr id="4" name="Footer Placeholder 3"/>
          <p:cNvSpPr>
            <a:spLocks noGrp="1"/>
          </p:cNvSpPr>
          <p:nvPr>
            <p:ph type="ftr" sz="quarter" idx="14"/>
          </p:nvPr>
        </p:nvSpPr>
        <p:spPr/>
        <p:txBody>
          <a:bodyPr/>
          <a:lstStyle/>
          <a:p>
            <a:endParaRPr lang="en-US" dirty="0"/>
          </a:p>
        </p:txBody>
      </p:sp>
      <p:sp>
        <p:nvSpPr>
          <p:cNvPr id="8" name="Slide Number Placeholder 7"/>
          <p:cNvSpPr>
            <a:spLocks noGrp="1"/>
          </p:cNvSpPr>
          <p:nvPr>
            <p:ph type="sldNum" sz="quarter" idx="15"/>
            <p:custDataLst>
              <p:tags r:id="rId3"/>
            </p:custDataLst>
          </p:nvPr>
        </p:nvSpPr>
        <p:spPr/>
        <p:txBody>
          <a:bodyPr/>
          <a:lstStyle/>
          <a:p>
            <a:fld id="{5E4D2043-7E31-4A53-BD33-72A88E682172}" type="slidenum">
              <a:rPr lang="en-US" smtClean="0"/>
              <a:pPr/>
              <a:t>‹#›</a:t>
            </a:fld>
            <a:endParaRPr lang="en-US" dirty="0"/>
          </a:p>
        </p:txBody>
      </p:sp>
      <p:sp>
        <p:nvSpPr>
          <p:cNvPr id="11" name="Classification"/>
          <p:cNvSpPr txBox="1">
            <a:spLocks noChangeArrowheads="1"/>
          </p:cNvSpPr>
          <p:nvPr userDrawn="1">
            <p:custDataLst>
              <p:tags r:id="rId4"/>
            </p:custDataLst>
          </p:nvPr>
        </p:nvSpPr>
        <p:spPr bwMode="black">
          <a:xfrm>
            <a:off x="2915989" y="260350"/>
            <a:ext cx="5759699" cy="139700"/>
          </a:xfrm>
          <a:prstGeom prst="rect">
            <a:avLst/>
          </a:prstGeom>
          <a:noFill/>
          <a:ln w="9525" algn="ctr">
            <a:noFill/>
            <a:miter lim="800000"/>
            <a:headEnd/>
            <a:tailEnd/>
          </a:ln>
          <a:effectLst/>
        </p:spPr>
        <p:txBody>
          <a:bodyPr wrap="none" lIns="0" tIns="0" rIns="0" bIns="0"/>
          <a:lstStyle/>
          <a:p>
            <a:pPr algn="r">
              <a:buClrTx/>
              <a:buSzTx/>
              <a:buFontTx/>
              <a:buNone/>
            </a:pPr>
            <a:endParaRPr lang="en-US" sz="900" dirty="0">
              <a:solidFill>
                <a:srgbClr val="283E36"/>
              </a:solidFill>
              <a:latin typeface="SwissReSans" pitchFamily="34" charset="0"/>
            </a:endParaRPr>
          </a:p>
        </p:txBody>
      </p:sp>
      <p:sp>
        <p:nvSpPr>
          <p:cNvPr id="14" name="Footer"/>
          <p:cNvSpPr txBox="1">
            <a:spLocks/>
          </p:cNvSpPr>
          <p:nvPr userDrawn="1">
            <p:custDataLst>
              <p:tags r:id="rId5"/>
            </p:custDataLst>
          </p:nvPr>
        </p:nvSpPr>
        <p:spPr bwMode="black">
          <a:xfrm>
            <a:off x="2340496" y="6505850"/>
            <a:ext cx="5903912" cy="139700"/>
          </a:xfrm>
          <a:prstGeom prst="rect">
            <a:avLst/>
          </a:prstGeom>
        </p:spPr>
        <p:txBody>
          <a:bodyPr vert="horz" wrap="none" lIns="0" tIns="0" rIns="0" bIns="0" rtlCol="0" anchor="b" anchorCtr="0"/>
          <a:lstStyle/>
          <a:p>
            <a:pPr marL="0" algn="r" defTabSz="914400" rtl="0" eaLnBrk="1" latinLnBrk="0" hangingPunct="1"/>
            <a:endParaRPr lang="en-US" sz="1000" kern="1200" dirty="0">
              <a:solidFill>
                <a:srgbClr val="283E36"/>
              </a:solidFill>
              <a:latin typeface="SwissReSans" pitchFamily="34" charset="0"/>
              <a:ea typeface="+mn-ea"/>
              <a:cs typeface="+mn-cs"/>
            </a:endParaRPr>
          </a:p>
        </p:txBody>
      </p:sp>
      <p:pic>
        <p:nvPicPr>
          <p:cNvPr id="6" name="Picture 5"/>
          <p:cNvPicPr>
            <a:picLocks noChangeAspect="1"/>
          </p:cNvPicPr>
          <p:nvPr userDrawn="1">
            <p:custDataLst>
              <p:tags r:id="rId6"/>
            </p:custDataLst>
          </p:nvPr>
        </p:nvPicPr>
        <p:blipFill>
          <a:blip r:embed="rId9"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bwMode="black">
          <a:xfrm>
            <a:off x="684213" y="1628774"/>
            <a:ext cx="3887788" cy="4392614"/>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bwMode="black">
          <a:xfrm>
            <a:off x="4788024" y="1628775"/>
            <a:ext cx="3887664" cy="4392613"/>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p:txBody>
          <a:bodyPr/>
          <a:lstStyle/>
          <a:p>
            <a:r>
              <a:rPr lang="en-US" dirty="0" smtClean="0"/>
              <a:t>Click to edit Master title style</a:t>
            </a:r>
            <a:endParaRPr lang="en-US" dirty="0"/>
          </a:p>
        </p:txBody>
      </p:sp>
      <p:sp>
        <p:nvSpPr>
          <p:cNvPr id="9" name="Date Placeholder 8"/>
          <p:cNvSpPr>
            <a:spLocks noGrp="1"/>
          </p:cNvSpPr>
          <p:nvPr>
            <p:ph type="dt" sz="half" idx="10"/>
          </p:nvPr>
        </p:nvSpPr>
        <p:spPr/>
        <p:txBody>
          <a:bodyPr/>
          <a:lstStyle/>
          <a:p>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US" smtClean="0"/>
              <a:pPr/>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custDataLst>
              <p:tags r:id="rId2"/>
            </p:custDataLst>
          </p:nvPr>
        </p:nvSpPr>
        <p:spPr/>
        <p:txBody>
          <a:bodyPr/>
          <a:lstStyle/>
          <a:p>
            <a:fld id="{5E4D2043-7E31-4A53-BD33-72A88E682172}" type="slidenum">
              <a:rPr lang="en-US" smtClean="0"/>
              <a:pPr/>
              <a:t>‹#›</a:t>
            </a:fld>
            <a:endParaRPr lang="en-US" dirty="0"/>
          </a:p>
        </p:txBody>
      </p:sp>
      <p:sp>
        <p:nvSpPr>
          <p:cNvPr id="9" name="Title 8"/>
          <p:cNvSpPr>
            <a:spLocks noGrp="1"/>
          </p:cNvSpPr>
          <p:nvPr>
            <p:ph type="title"/>
          </p:nvPr>
        </p:nvSpPr>
        <p:spPr/>
        <p:txBody>
          <a:bodyPr/>
          <a:lstStyle/>
          <a:p>
            <a:r>
              <a:rPr lang="en-US" dirty="0" smtClean="0"/>
              <a:t>Click to edit Master title style</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ey Message" preserve="1" userDrawn="1">
  <p:cSld name="Key Messag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custDataLst>
              <p:tags r:id="rId2"/>
            </p:custDataLst>
          </p:nvPr>
        </p:nvSpPr>
        <p:spPr/>
        <p:txBody>
          <a:bodyPr/>
          <a:lstStyle/>
          <a:p>
            <a:fld id="{5E4D2043-7E31-4A53-BD33-72A88E682172}" type="slidenum">
              <a:rPr lang="en-US" smtClean="0"/>
              <a:pPr/>
              <a:t>‹#›</a:t>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Image" preserve="1" userDrawn="1">
  <p:cSld name="Image">
    <p:bg>
      <p:bgPr>
        <a:solidFill>
          <a:srgbClr val="D1DCD6"/>
        </a:solidFill>
        <a:effectLst/>
      </p:bgPr>
    </p:bg>
    <p:spTree>
      <p:nvGrpSpPr>
        <p:cNvPr id="1" name=""/>
        <p:cNvGrpSpPr/>
        <p:nvPr/>
      </p:nvGrpSpPr>
      <p:grpSpPr>
        <a:xfrm>
          <a:off x="0" y="0"/>
          <a:ext cx="0" cy="0"/>
          <a:chOff x="0" y="0"/>
          <a:chExt cx="0" cy="0"/>
        </a:xfrm>
      </p:grpSpPr>
      <p:sp>
        <p:nvSpPr>
          <p:cNvPr id="3" name="Picture Placeholder 2" hidden="1"/>
          <p:cNvSpPr>
            <a:spLocks noGrp="1"/>
          </p:cNvSpPr>
          <p:nvPr>
            <p:ph type="pic" idx="1"/>
          </p:nvPr>
        </p:nvSpPr>
        <p:spPr bwMode="gray">
          <a:xfrm>
            <a:off x="0" y="0"/>
            <a:ext cx="9144000" cy="6858000"/>
          </a:xfrm>
        </p:spPr>
        <p:txBody>
          <a:bodyPr/>
          <a:lstStyle>
            <a:lvl1pPr marL="0" indent="0">
              <a:buNone/>
              <a:defRPr sz="1200">
                <a:solidFill>
                  <a:srgbClr val="A8BAB2"/>
                </a:solidFill>
                <a:latin typeface="SwissReSans"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6" name="Date Placeholder 5"/>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custDataLst>
              <p:tags r:id="rId2"/>
            </p:custDataLst>
          </p:nvPr>
        </p:nvSpPr>
        <p:spPr/>
        <p:txBody>
          <a:bodyPr/>
          <a:lstStyle/>
          <a:p>
            <a:fld id="{5E4D2043-7E31-4A53-BD33-72A88E682172}" type="slidenum">
              <a:rPr lang="en-US" smtClean="0"/>
              <a:pPr/>
              <a:t>‹#›</a:t>
            </a:fld>
            <a:endParaRPr lang="en-US" dirty="0"/>
          </a:p>
        </p:txBody>
      </p:sp>
      <p:sp>
        <p:nvSpPr>
          <p:cNvPr id="10" name="Classification"/>
          <p:cNvSpPr txBox="1">
            <a:spLocks noChangeArrowheads="1"/>
          </p:cNvSpPr>
          <p:nvPr userDrawn="1">
            <p:custDataLst>
              <p:tags r:id="rId3"/>
            </p:custDataLst>
          </p:nvPr>
        </p:nvSpPr>
        <p:spPr bwMode="black">
          <a:xfrm>
            <a:off x="2915989" y="260350"/>
            <a:ext cx="5759699" cy="139700"/>
          </a:xfrm>
          <a:prstGeom prst="rect">
            <a:avLst/>
          </a:prstGeom>
          <a:noFill/>
          <a:ln w="9525" algn="ctr">
            <a:noFill/>
            <a:miter lim="800000"/>
            <a:headEnd/>
            <a:tailEnd/>
          </a:ln>
          <a:effectLst/>
        </p:spPr>
        <p:txBody>
          <a:bodyPr wrap="none" lIns="0" tIns="0" rIns="0" bIns="0"/>
          <a:lstStyle/>
          <a:p>
            <a:pPr algn="r">
              <a:buClrTx/>
              <a:buSzTx/>
              <a:buFontTx/>
              <a:buNone/>
            </a:pPr>
            <a:endParaRPr lang="en-US" sz="900" dirty="0">
              <a:solidFill>
                <a:srgbClr val="283E36"/>
              </a:solidFill>
              <a:latin typeface="SwissReSans" pitchFamily="34" charset="0"/>
            </a:endParaRPr>
          </a:p>
        </p:txBody>
      </p:sp>
      <p:sp>
        <p:nvSpPr>
          <p:cNvPr id="12" name="Footer"/>
          <p:cNvSpPr txBox="1">
            <a:spLocks/>
          </p:cNvSpPr>
          <p:nvPr userDrawn="1">
            <p:custDataLst>
              <p:tags r:id="rId4"/>
            </p:custDataLst>
          </p:nvPr>
        </p:nvSpPr>
        <p:spPr bwMode="black">
          <a:xfrm>
            <a:off x="2340496" y="6505850"/>
            <a:ext cx="5903912" cy="139700"/>
          </a:xfrm>
          <a:prstGeom prst="rect">
            <a:avLst/>
          </a:prstGeom>
        </p:spPr>
        <p:txBody>
          <a:bodyPr vert="horz" wrap="none" lIns="0" tIns="0" rIns="0" bIns="0" rtlCol="0" anchor="b" anchorCtr="0"/>
          <a:lstStyle/>
          <a:p>
            <a:pPr marL="0" algn="r" defTabSz="914400" rtl="0" eaLnBrk="1" latinLnBrk="0" hangingPunct="1"/>
            <a:endParaRPr lang="en-US" sz="1000" kern="1200" dirty="0">
              <a:solidFill>
                <a:srgbClr val="283E36"/>
              </a:solidFill>
              <a:latin typeface="SwissReSans" pitchFamily="34" charset="0"/>
              <a:ea typeface="+mn-ea"/>
              <a:cs typeface="+mn-cs"/>
            </a:endParaRPr>
          </a:p>
        </p:txBody>
      </p:sp>
      <p:pic>
        <p:nvPicPr>
          <p:cNvPr id="2" name="Picture 1"/>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 and Image" preserve="1" userDrawn="1">
  <p:cSld name="Text and Image">
    <p:spTree>
      <p:nvGrpSpPr>
        <p:cNvPr id="1" name=""/>
        <p:cNvGrpSpPr/>
        <p:nvPr/>
      </p:nvGrpSpPr>
      <p:grpSpPr>
        <a:xfrm>
          <a:off x="0" y="0"/>
          <a:ext cx="0" cy="0"/>
          <a:chOff x="0" y="0"/>
          <a:chExt cx="0" cy="0"/>
        </a:xfrm>
      </p:grpSpPr>
      <p:sp>
        <p:nvSpPr>
          <p:cNvPr id="12" name="Picture Placeholder 7"/>
          <p:cNvSpPr>
            <a:spLocks noGrp="1"/>
          </p:cNvSpPr>
          <p:nvPr>
            <p:ph type="pic" sz="quarter" idx="13" hasCustomPrompt="1"/>
          </p:nvPr>
        </p:nvSpPr>
        <p:spPr bwMode="gray">
          <a:xfrm>
            <a:off x="0" y="0"/>
            <a:ext cx="9144000" cy="6858000"/>
          </a:xfrm>
        </p:spPr>
        <p:txBody>
          <a:bodyPr lIns="4752000" anchor="ctr"/>
          <a:lstStyle>
            <a:lvl1pPr>
              <a:buFontTx/>
              <a:buNone/>
              <a:defRPr sz="1200">
                <a:solidFill>
                  <a:srgbClr val="A8BAB2"/>
                </a:solidFill>
                <a:latin typeface="SwissReSans" pitchFamily="34" charset="0"/>
              </a:defRPr>
            </a:lvl1pPr>
          </a:lstStyle>
          <a:p>
            <a:r>
              <a:rPr lang="en-US" noProof="1" smtClean="0"/>
              <a:t>Select an image from the Brandic menu</a:t>
            </a:r>
            <a:endParaRPr lang="en-US" noProof="1"/>
          </a:p>
        </p:txBody>
      </p:sp>
      <p:sp>
        <p:nvSpPr>
          <p:cNvPr id="3" name="Content Placeholder 2"/>
          <p:cNvSpPr>
            <a:spLocks noGrp="1"/>
          </p:cNvSpPr>
          <p:nvPr>
            <p:ph sz="half" idx="1"/>
          </p:nvPr>
        </p:nvSpPr>
        <p:spPr bwMode="black">
          <a:xfrm>
            <a:off x="684213" y="1628774"/>
            <a:ext cx="3527747" cy="4392614"/>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a:xfrm>
            <a:off x="684214" y="692150"/>
            <a:ext cx="3527745" cy="692647"/>
          </a:xfrm>
        </p:spPr>
        <p:txBody>
          <a:bodyPr/>
          <a:lstStyle/>
          <a:p>
            <a:r>
              <a:rPr lang="en-US" dirty="0" smtClean="0"/>
              <a:t>Click to edit Master title style</a:t>
            </a:r>
            <a:endParaRPr lang="en-US" dirty="0"/>
          </a:p>
        </p:txBody>
      </p:sp>
      <p:sp>
        <p:nvSpPr>
          <p:cNvPr id="9" name="Date Placeholder 8"/>
          <p:cNvSpPr>
            <a:spLocks noGrp="1"/>
          </p:cNvSpPr>
          <p:nvPr>
            <p:ph type="dt" sz="half" idx="10"/>
          </p:nvPr>
        </p:nvSpPr>
        <p:spPr/>
        <p:txBody>
          <a:bodyPr/>
          <a:lstStyle/>
          <a:p>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US" smtClean="0"/>
              <a:pPr/>
              <a:t>‹#›</a:t>
            </a:fld>
            <a:endParaRPr lang="en-US" dirty="0"/>
          </a:p>
        </p:txBody>
      </p:sp>
    </p:spTree>
    <p:extLst>
      <p:ext uri="{BB962C8B-B14F-4D97-AF65-F5344CB8AC3E}">
        <p14:creationId xmlns:p14="http://schemas.microsoft.com/office/powerpoint/2010/main" val="341502158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tatement and Image" preserve="1" userDrawn="1">
  <p:cSld name="Statement and Image">
    <p:spTree>
      <p:nvGrpSpPr>
        <p:cNvPr id="1" name=""/>
        <p:cNvGrpSpPr/>
        <p:nvPr/>
      </p:nvGrpSpPr>
      <p:grpSpPr>
        <a:xfrm>
          <a:off x="0" y="0"/>
          <a:ext cx="0" cy="0"/>
          <a:chOff x="0" y="0"/>
          <a:chExt cx="0" cy="0"/>
        </a:xfrm>
      </p:grpSpPr>
      <p:sp>
        <p:nvSpPr>
          <p:cNvPr id="12" name="Picture Placeholder 7"/>
          <p:cNvSpPr>
            <a:spLocks noGrp="1"/>
          </p:cNvSpPr>
          <p:nvPr>
            <p:ph type="pic" sz="quarter" idx="13" hasCustomPrompt="1"/>
          </p:nvPr>
        </p:nvSpPr>
        <p:spPr bwMode="gray">
          <a:xfrm>
            <a:off x="0" y="0"/>
            <a:ext cx="9144000" cy="6858000"/>
          </a:xfrm>
        </p:spPr>
        <p:txBody>
          <a:bodyPr lIns="4752000" anchor="ctr"/>
          <a:lstStyle>
            <a:lvl1pPr>
              <a:buFontTx/>
              <a:buNone/>
              <a:defRPr sz="1200">
                <a:solidFill>
                  <a:srgbClr val="A8BAB2"/>
                </a:solidFill>
                <a:latin typeface="SwissReSans" pitchFamily="34" charset="0"/>
              </a:defRPr>
            </a:lvl1pPr>
          </a:lstStyle>
          <a:p>
            <a:r>
              <a:rPr lang="en-US" noProof="1" smtClean="0"/>
              <a:t>Select an image from the Brandic menu</a:t>
            </a:r>
            <a:endParaRPr lang="en-US" noProof="1"/>
          </a:p>
        </p:txBody>
      </p:sp>
      <p:sp>
        <p:nvSpPr>
          <p:cNvPr id="8" name="Title 7"/>
          <p:cNvSpPr>
            <a:spLocks noGrp="1"/>
          </p:cNvSpPr>
          <p:nvPr>
            <p:ph type="title"/>
          </p:nvPr>
        </p:nvSpPr>
        <p:spPr>
          <a:xfrm>
            <a:off x="684213" y="1628773"/>
            <a:ext cx="3527747" cy="4392614"/>
          </a:xfrm>
        </p:spPr>
        <p:txBody>
          <a:bodyPr/>
          <a:lstStyle/>
          <a:p>
            <a:r>
              <a:rPr lang="en-US" dirty="0" smtClean="0"/>
              <a:t>Click to edit Master title style</a:t>
            </a:r>
            <a:endParaRPr lang="en-US" dirty="0"/>
          </a:p>
        </p:txBody>
      </p:sp>
      <p:sp>
        <p:nvSpPr>
          <p:cNvPr id="9" name="Date Placeholder 8"/>
          <p:cNvSpPr>
            <a:spLocks noGrp="1"/>
          </p:cNvSpPr>
          <p:nvPr>
            <p:ph type="dt" sz="half" idx="10"/>
          </p:nvPr>
        </p:nvSpPr>
        <p:spPr/>
        <p:txBody>
          <a:bodyPr/>
          <a:lstStyle/>
          <a:p>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US" smtClean="0"/>
              <a:pPr/>
              <a:t>‹#›</a:t>
            </a:fld>
            <a:endParaRPr lang="en-US" dirty="0"/>
          </a:p>
        </p:txBody>
      </p:sp>
    </p:spTree>
    <p:extLst>
      <p:ext uri="{BB962C8B-B14F-4D97-AF65-F5344CB8AC3E}">
        <p14:creationId xmlns:p14="http://schemas.microsoft.com/office/powerpoint/2010/main" val="112313842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684214" y="692150"/>
            <a:ext cx="7991474" cy="692647"/>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bwMode="black">
          <a:xfrm>
            <a:off x="684213" y="1628775"/>
            <a:ext cx="7991475" cy="439251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lassification"/>
          <p:cNvSpPr txBox="1">
            <a:spLocks noChangeArrowheads="1"/>
          </p:cNvSpPr>
          <p:nvPr>
            <p:custDataLst>
              <p:tags r:id="rId13"/>
            </p:custDataLst>
          </p:nvPr>
        </p:nvSpPr>
        <p:spPr bwMode="black">
          <a:xfrm>
            <a:off x="2915989" y="260350"/>
            <a:ext cx="5759699" cy="139700"/>
          </a:xfrm>
          <a:prstGeom prst="rect">
            <a:avLst/>
          </a:prstGeom>
          <a:noFill/>
          <a:ln w="9525" algn="ctr">
            <a:noFill/>
            <a:miter lim="800000"/>
            <a:headEnd/>
            <a:tailEnd/>
          </a:ln>
          <a:effectLst/>
        </p:spPr>
        <p:txBody>
          <a:bodyPr wrap="none" lIns="0" tIns="0" rIns="0" bIns="0"/>
          <a:lstStyle/>
          <a:p>
            <a:pPr algn="r">
              <a:buClrTx/>
              <a:buSzTx/>
              <a:buFontTx/>
              <a:buNone/>
            </a:pPr>
            <a:endParaRPr lang="en-US" sz="900" dirty="0">
              <a:solidFill>
                <a:srgbClr val="283E36"/>
              </a:solidFill>
              <a:latin typeface="SwissReSans" pitchFamily="34" charset="0"/>
            </a:endParaRPr>
          </a:p>
        </p:txBody>
      </p:sp>
      <p:sp>
        <p:nvSpPr>
          <p:cNvPr id="9" name="Footer"/>
          <p:cNvSpPr txBox="1">
            <a:spLocks/>
          </p:cNvSpPr>
          <p:nvPr>
            <p:custDataLst>
              <p:tags r:id="rId14"/>
            </p:custDataLst>
          </p:nvPr>
        </p:nvSpPr>
        <p:spPr bwMode="black">
          <a:xfrm>
            <a:off x="2340496" y="6505850"/>
            <a:ext cx="5903912" cy="139700"/>
          </a:xfrm>
          <a:prstGeom prst="rect">
            <a:avLst/>
          </a:prstGeom>
        </p:spPr>
        <p:txBody>
          <a:bodyPr vert="horz" wrap="none" lIns="0" tIns="0" rIns="0" bIns="0" rtlCol="0" anchor="b" anchorCtr="0"/>
          <a:lstStyle/>
          <a:p>
            <a:pPr marL="0" algn="r" defTabSz="914400" rtl="0" eaLnBrk="1" latinLnBrk="0" hangingPunct="1"/>
            <a:endParaRPr lang="en-US" sz="1000" kern="1200" dirty="0">
              <a:solidFill>
                <a:srgbClr val="283E36"/>
              </a:solidFill>
              <a:latin typeface="SwissReSans" pitchFamily="34" charset="0"/>
              <a:ea typeface="+mn-ea"/>
              <a:cs typeface="+mn-cs"/>
            </a:endParaRPr>
          </a:p>
        </p:txBody>
      </p:sp>
      <p:sp>
        <p:nvSpPr>
          <p:cNvPr id="11" name="Date Placeholder 10"/>
          <p:cNvSpPr>
            <a:spLocks noGrp="1"/>
          </p:cNvSpPr>
          <p:nvPr>
            <p:ph type="dt" sz="half" idx="2"/>
          </p:nvPr>
        </p:nvSpPr>
        <p:spPr bwMode="black">
          <a:xfrm>
            <a:off x="7236296" y="6918846"/>
            <a:ext cx="1367954" cy="182562"/>
          </a:xfrm>
          <a:prstGeom prst="rect">
            <a:avLst/>
          </a:prstGeom>
        </p:spPr>
        <p:txBody>
          <a:bodyPr vert="horz" lIns="0" tIns="0" rIns="0" bIns="0" rtlCol="0" anchor="ctr"/>
          <a:lstStyle>
            <a:lvl1pPr algn="r">
              <a:defRPr sz="600">
                <a:solidFill>
                  <a:srgbClr val="A8BAB2"/>
                </a:solidFill>
                <a:latin typeface="SwissReSans" pitchFamily="34" charset="0"/>
              </a:defRPr>
            </a:lvl1pPr>
          </a:lstStyle>
          <a:p>
            <a:endParaRPr lang="en-US" dirty="0"/>
          </a:p>
        </p:txBody>
      </p:sp>
      <p:sp>
        <p:nvSpPr>
          <p:cNvPr id="12" name="Footer Placeholder 11"/>
          <p:cNvSpPr>
            <a:spLocks noGrp="1"/>
          </p:cNvSpPr>
          <p:nvPr>
            <p:ph type="ftr" sz="quarter" idx="3"/>
          </p:nvPr>
        </p:nvSpPr>
        <p:spPr bwMode="black">
          <a:xfrm>
            <a:off x="755649" y="6918845"/>
            <a:ext cx="6048375" cy="182563"/>
          </a:xfrm>
          <a:prstGeom prst="rect">
            <a:avLst/>
          </a:prstGeom>
        </p:spPr>
        <p:txBody>
          <a:bodyPr vert="horz" lIns="0" tIns="0" rIns="0" bIns="0" rtlCol="0" anchor="ctr"/>
          <a:lstStyle>
            <a:lvl1pPr algn="l">
              <a:defRPr sz="600">
                <a:solidFill>
                  <a:srgbClr val="A8BAB2"/>
                </a:solidFill>
                <a:latin typeface="SwissReSans" pitchFamily="34" charset="0"/>
              </a:defRPr>
            </a:lvl1pPr>
          </a:lstStyle>
          <a:p>
            <a:endParaRPr lang="en-US" dirty="0"/>
          </a:p>
        </p:txBody>
      </p:sp>
      <p:sp>
        <p:nvSpPr>
          <p:cNvPr id="5" name="Slide Number Placeholder 4"/>
          <p:cNvSpPr>
            <a:spLocks noGrp="1"/>
          </p:cNvSpPr>
          <p:nvPr>
            <p:ph type="sldNum" sz="quarter" idx="4"/>
            <p:custDataLst>
              <p:tags r:id="rId15"/>
            </p:custDataLst>
          </p:nvPr>
        </p:nvSpPr>
        <p:spPr>
          <a:xfrm>
            <a:off x="8460432" y="6472512"/>
            <a:ext cx="215256" cy="182562"/>
          </a:xfrm>
          <a:prstGeom prst="rect">
            <a:avLst/>
          </a:prstGeom>
        </p:spPr>
        <p:txBody>
          <a:bodyPr vert="horz" wrap="none" lIns="0" tIns="0" rIns="0" bIns="0" rtlCol="0" anchor="b" anchorCtr="0"/>
          <a:lstStyle>
            <a:lvl1pPr algn="r">
              <a:defRPr sz="1200">
                <a:solidFill>
                  <a:srgbClr val="283E36"/>
                </a:solidFill>
                <a:latin typeface="SwissReSans" panose="020B0604020202020204" pitchFamily="34" charset="0"/>
              </a:defRPr>
            </a:lvl1pPr>
          </a:lstStyle>
          <a:p>
            <a:fld id="{5E4D2043-7E31-4A53-BD33-72A88E682172}" type="slidenum">
              <a:rPr lang="en-US" smtClean="0"/>
              <a:pPr/>
              <a:t>‹#›</a:t>
            </a:fld>
            <a:endParaRPr lang="en-US" dirty="0"/>
          </a:p>
        </p:txBody>
      </p:sp>
      <p:pic>
        <p:nvPicPr>
          <p:cNvPr id="4" name="Picture 3"/>
          <p:cNvPicPr>
            <a:picLocks noChangeAspect="1"/>
          </p:cNvPicPr>
          <p:nvPr userDrawn="1">
            <p:custDataLst>
              <p:tags r:id="rId16"/>
            </p:custDataLst>
          </p:nvPr>
        </p:nvPicPr>
        <p:blipFill>
          <a:blip r:embed="rId17"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 id="2147483660" r:id="rId8"/>
    <p:sldLayoutId id="2147483661"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2400" kern="1200">
          <a:solidFill>
            <a:schemeClr val="tx2"/>
          </a:solidFill>
          <a:latin typeface="SwissReSans" pitchFamily="34" charset="0"/>
          <a:ea typeface="+mj-ea"/>
          <a:cs typeface="+mj-cs"/>
        </a:defRPr>
      </a:lvl1pPr>
    </p:titleStyle>
    <p:bodyStyle>
      <a:lvl1pPr marL="182563" indent="-182563" algn="l" defTabSz="914400" rtl="0" eaLnBrk="1" latinLnBrk="0" hangingPunct="1">
        <a:lnSpc>
          <a:spcPct val="100000"/>
        </a:lnSpc>
        <a:spcBef>
          <a:spcPts val="1200"/>
        </a:spcBef>
        <a:buClrTx/>
        <a:buSzPct val="100000"/>
        <a:buFont typeface="Arial" pitchFamily="34" charset="0"/>
        <a:buChar char="•"/>
        <a:defRPr sz="1800" kern="1200">
          <a:solidFill>
            <a:srgbClr val="283E36"/>
          </a:solidFill>
          <a:latin typeface="SwissReSans" pitchFamily="34" charset="0"/>
          <a:ea typeface="+mn-ea"/>
          <a:cs typeface="+mn-cs"/>
        </a:defRPr>
      </a:lvl1pPr>
      <a:lvl2pPr marL="444500" indent="-261938"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2pPr>
      <a:lvl3pPr marL="715963" indent="-271463"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3pPr>
      <a:lvl4pPr marL="985838" indent="-269875"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4pPr>
      <a:lvl5pPr marL="1255713" indent="-269875"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5.pn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2" Type="http://schemas.openxmlformats.org/officeDocument/2006/relationships/hyperlink" Target="http://reports.swissre.com/2015/servicepages/downloads/files/2015_financial_report_swissre_ar15.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mlg.ucd.ie/files/datasets/bbc-fulltext.zi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p:cNvPicPr>
          <p:nvPr>
            <p:ph type="pic" sz="quarter" idx="12"/>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gray"/>
      </p:pic>
      <p:sp>
        <p:nvSpPr>
          <p:cNvPr id="3" name="Title 2"/>
          <p:cNvSpPr>
            <a:spLocks noGrp="1"/>
          </p:cNvSpPr>
          <p:nvPr>
            <p:ph type="ctrTitle"/>
          </p:nvPr>
        </p:nvSpPr>
        <p:spPr>
          <a:xfrm>
            <a:off x="684213" y="1628776"/>
            <a:ext cx="8064251" cy="1296168"/>
          </a:xfrm>
        </p:spPr>
        <p:txBody>
          <a:bodyPr/>
          <a:lstStyle/>
          <a:p>
            <a:r>
              <a:rPr lang="en-US" sz="4000" dirty="0" smtClean="0"/>
              <a:t>Swiss Re Document Analytics</a:t>
            </a:r>
            <a:br>
              <a:rPr lang="en-US" sz="4000" dirty="0" smtClean="0"/>
            </a:br>
            <a:r>
              <a:rPr lang="en-US" sz="4000" dirty="0" smtClean="0"/>
              <a:t>Recruiting Exercise for </a:t>
            </a:r>
            <a:r>
              <a:rPr lang="en-US" sz="4000" dirty="0" err="1" smtClean="0"/>
              <a:t>Datascience</a:t>
            </a:r>
            <a:endParaRPr lang="en-US" sz="4000" dirty="0"/>
          </a:p>
        </p:txBody>
      </p:sp>
      <p:sp>
        <p:nvSpPr>
          <p:cNvPr id="4" name="Subtitle 3"/>
          <p:cNvSpPr>
            <a:spLocks noGrp="1"/>
          </p:cNvSpPr>
          <p:nvPr>
            <p:ph type="subTitle" idx="1"/>
          </p:nvPr>
        </p:nvSpPr>
        <p:spPr/>
        <p:txBody>
          <a:bodyPr/>
          <a:lstStyle/>
          <a:p>
            <a:endParaRPr lang="en-US" dirty="0"/>
          </a:p>
        </p:txBody>
      </p:sp>
      <p:pic>
        <p:nvPicPr>
          <p:cNvPr id="6" name="Picture 5"/>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125473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3065" y="2348880"/>
            <a:ext cx="7707367" cy="3312368"/>
          </a:xfrm>
        </p:spPr>
        <p:txBody>
          <a:bodyPr/>
          <a:lstStyle/>
          <a:p>
            <a:pPr marL="0" indent="0">
              <a:buNone/>
            </a:pPr>
            <a:r>
              <a:rPr lang="en-US" b="1" dirty="0" smtClean="0"/>
              <a:t>Exercise</a:t>
            </a:r>
            <a:br>
              <a:rPr lang="en-US" b="1" dirty="0" smtClean="0"/>
            </a:br>
            <a:r>
              <a:rPr lang="en-US" b="1" dirty="0" smtClean="0"/>
              <a:t>- </a:t>
            </a:r>
            <a:r>
              <a:rPr lang="en-US" dirty="0" smtClean="0"/>
              <a:t>Use the </a:t>
            </a:r>
            <a:r>
              <a:rPr lang="en-US" b="1" dirty="0" smtClean="0"/>
              <a:t>Swiss Re Financial Report* </a:t>
            </a:r>
            <a:r>
              <a:rPr lang="en-US" dirty="0" smtClean="0"/>
              <a:t>and extract all the locations (US, Canada, Zurich, …) mentioned in the report and group them together. Create an overview on which page which location was found.</a:t>
            </a:r>
          </a:p>
          <a:p>
            <a:pPr lvl="1"/>
            <a:r>
              <a:rPr lang="en-US" dirty="0" smtClean="0"/>
              <a:t>E.g</a:t>
            </a:r>
            <a:r>
              <a:rPr lang="en-US" dirty="0"/>
              <a:t>. Canada -&gt; Found on page 1, 2, 5, 9 </a:t>
            </a:r>
            <a:r>
              <a:rPr lang="en-US" dirty="0" smtClean="0"/>
              <a:t>,…</a:t>
            </a:r>
          </a:p>
          <a:p>
            <a:pPr marL="0" indent="0">
              <a:buNone/>
            </a:pPr>
            <a:r>
              <a:rPr lang="en-US" dirty="0" smtClean="0"/>
              <a:t>- How do you measure the </a:t>
            </a:r>
            <a:r>
              <a:rPr lang="en-US" b="1" dirty="0" smtClean="0"/>
              <a:t>accuracy</a:t>
            </a:r>
            <a:r>
              <a:rPr lang="en-US" dirty="0" smtClean="0"/>
              <a:t> of the solution you provide?</a:t>
            </a:r>
          </a:p>
          <a:p>
            <a:pPr marL="0" indent="0">
              <a:buNone/>
            </a:pPr>
            <a:r>
              <a:rPr lang="en-US" b="1" dirty="0" smtClean="0"/>
              <a:t>- Generalize</a:t>
            </a:r>
            <a:r>
              <a:rPr lang="en-US" dirty="0" smtClean="0"/>
              <a:t> the task from this particular document, to finding locations in any generic document. You can use different documents you find on the web to test your approach. Which challenges do you experience?</a:t>
            </a:r>
          </a:p>
          <a:p>
            <a:pPr marL="0" indent="0">
              <a:buNone/>
            </a:pPr>
            <a:r>
              <a:rPr lang="en-US" sz="1400" dirty="0" smtClean="0"/>
              <a:t>You may use the programming language and frameworks/libraries of your choice. </a:t>
            </a:r>
            <a:br>
              <a:rPr lang="en-US" sz="1400" dirty="0" smtClean="0"/>
            </a:br>
            <a:r>
              <a:rPr lang="en-US" sz="1400" dirty="0" smtClean="0"/>
              <a:t>Ideally use either Java, R or Python</a:t>
            </a:r>
            <a:r>
              <a:rPr lang="en-US" sz="1400" dirty="0" smtClean="0"/>
              <a:t>. Please share the code on </a:t>
            </a:r>
            <a:r>
              <a:rPr lang="en-US" sz="1400" smtClean="0"/>
              <a:t>GitHub with us.</a:t>
            </a:r>
            <a:endParaRPr lang="en-US" sz="1400" dirty="0" smtClean="0"/>
          </a:p>
          <a:p>
            <a:pPr marL="0" indent="0">
              <a:buNone/>
            </a:pPr>
            <a:r>
              <a:rPr lang="en-US" sz="1100" b="1" dirty="0"/>
              <a:t>Swiss Re Financial Report </a:t>
            </a:r>
            <a:r>
              <a:rPr lang="en-US" sz="1100" dirty="0" smtClean="0">
                <a:hlinkClick r:id="rId2"/>
              </a:rPr>
              <a:t>http</a:t>
            </a:r>
            <a:r>
              <a:rPr lang="en-US" sz="1100" dirty="0">
                <a:hlinkClick r:id="rId2"/>
              </a:rPr>
              <a:t>://</a:t>
            </a:r>
            <a:r>
              <a:rPr lang="en-US" sz="1100" dirty="0" smtClean="0">
                <a:hlinkClick r:id="rId2"/>
              </a:rPr>
              <a:t>reports.swissre.com/2015/servicepages/downloads/files/2015_financial_report_swissre_ar15.pdf</a:t>
            </a:r>
            <a:r>
              <a:rPr lang="en-US" sz="1100" dirty="0" smtClean="0"/>
              <a:t> </a:t>
            </a:r>
            <a:endParaRPr lang="en-US" sz="1100" dirty="0"/>
          </a:p>
          <a:p>
            <a:endParaRPr lang="en-US" dirty="0"/>
          </a:p>
        </p:txBody>
      </p:sp>
      <p:sp>
        <p:nvSpPr>
          <p:cNvPr id="3" name="Title 2"/>
          <p:cNvSpPr>
            <a:spLocks noGrp="1"/>
          </p:cNvSpPr>
          <p:nvPr>
            <p:ph type="title"/>
          </p:nvPr>
        </p:nvSpPr>
        <p:spPr/>
        <p:txBody>
          <a:bodyPr/>
          <a:lstStyle/>
          <a:p>
            <a:r>
              <a:rPr lang="en-US" dirty="0" smtClean="0"/>
              <a:t>Exercise 1: Extracting entities from unstructured data</a:t>
            </a:r>
            <a:endParaRPr lang="en-US"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2</a:t>
            </a:fld>
            <a:endParaRPr lang="en-US" dirty="0"/>
          </a:p>
        </p:txBody>
      </p:sp>
      <p:sp>
        <p:nvSpPr>
          <p:cNvPr id="5" name="TextBox 4"/>
          <p:cNvSpPr txBox="1"/>
          <p:nvPr/>
        </p:nvSpPr>
        <p:spPr>
          <a:xfrm>
            <a:off x="755576" y="1268760"/>
            <a:ext cx="7704856" cy="923330"/>
          </a:xfrm>
          <a:prstGeom prst="rect">
            <a:avLst/>
          </a:prstGeom>
          <a:solidFill>
            <a:schemeClr val="tx1">
              <a:lumMod val="20000"/>
              <a:lumOff val="80000"/>
            </a:schemeClr>
          </a:solidFill>
        </p:spPr>
        <p:txBody>
          <a:bodyPr wrap="square" rtlCol="0">
            <a:spAutoFit/>
          </a:bodyPr>
          <a:lstStyle/>
          <a:p>
            <a:pPr algn="ctr"/>
            <a:r>
              <a:rPr lang="en-US" i="1" dirty="0"/>
              <a:t>Within Swiss Re a lot of information is stored within unstructured documents. Recognizing entities or tabular content within a document is a challenge across many text mining applications .</a:t>
            </a:r>
          </a:p>
        </p:txBody>
      </p:sp>
    </p:spTree>
    <p:extLst>
      <p:ext uri="{BB962C8B-B14F-4D97-AF65-F5344CB8AC3E}">
        <p14:creationId xmlns:p14="http://schemas.microsoft.com/office/powerpoint/2010/main" val="4051259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4213" y="1484785"/>
            <a:ext cx="7991475" cy="4536504"/>
          </a:xfrm>
        </p:spPr>
        <p:txBody>
          <a:bodyPr/>
          <a:lstStyle/>
          <a:p>
            <a:pPr marL="0" indent="0">
              <a:buNone/>
            </a:pPr>
            <a:r>
              <a:rPr lang="en-US" b="1" dirty="0" smtClean="0"/>
              <a:t>Bonus Exercise</a:t>
            </a:r>
          </a:p>
          <a:p>
            <a:pPr marL="0" indent="0">
              <a:buNone/>
            </a:pPr>
            <a:r>
              <a:rPr lang="en-US" dirty="0" smtClean="0"/>
              <a:t>Recognize all the tables within the financial report. Find a suitable way to show all the tables found in the document to the user. (E.g. dump into a text file, highlight in the original document…)</a:t>
            </a:r>
          </a:p>
        </p:txBody>
      </p:sp>
      <p:sp>
        <p:nvSpPr>
          <p:cNvPr id="3" name="Title 2"/>
          <p:cNvSpPr>
            <a:spLocks noGrp="1"/>
          </p:cNvSpPr>
          <p:nvPr>
            <p:ph type="title"/>
          </p:nvPr>
        </p:nvSpPr>
        <p:spPr/>
        <p:txBody>
          <a:bodyPr/>
          <a:lstStyle/>
          <a:p>
            <a:r>
              <a:rPr lang="en-US" dirty="0" smtClean="0"/>
              <a:t>Bonus: Recognition of tables in the annual report</a:t>
            </a:r>
            <a:endParaRPr lang="en-US"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3</a:t>
            </a:fld>
            <a:endParaRPr lang="en-US" dirty="0"/>
          </a:p>
        </p:txBody>
      </p:sp>
      <p:pic>
        <p:nvPicPr>
          <p:cNvPr id="5" name="Picture 4"/>
          <p:cNvPicPr>
            <a:picLocks noChangeAspect="1"/>
          </p:cNvPicPr>
          <p:nvPr/>
        </p:nvPicPr>
        <p:blipFill>
          <a:blip r:embed="rId2"/>
          <a:stretch>
            <a:fillRect/>
          </a:stretch>
        </p:blipFill>
        <p:spPr>
          <a:xfrm>
            <a:off x="2339752" y="2996952"/>
            <a:ext cx="4727889" cy="331475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34598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4213" y="1340768"/>
            <a:ext cx="7991475" cy="4392513"/>
          </a:xfrm>
        </p:spPr>
        <p:txBody>
          <a:bodyPr/>
          <a:lstStyle/>
          <a:p>
            <a:pPr marL="0" indent="0">
              <a:buNone/>
            </a:pPr>
            <a:r>
              <a:rPr lang="en-US" i="1" dirty="0" smtClean="0"/>
              <a:t>Assume you have a set of </a:t>
            </a:r>
            <a:r>
              <a:rPr lang="en-US" b="1" i="1" dirty="0" smtClean="0"/>
              <a:t>news articles </a:t>
            </a:r>
            <a:r>
              <a:rPr lang="en-US" i="1" dirty="0" smtClean="0"/>
              <a:t>from the web. You need to classify the news article into one of several categories e.g. </a:t>
            </a:r>
            <a:r>
              <a:rPr lang="en-US" b="1" i="1" dirty="0" smtClean="0"/>
              <a:t>Business</a:t>
            </a:r>
            <a:r>
              <a:rPr lang="en-US" i="1" dirty="0" smtClean="0"/>
              <a:t>, </a:t>
            </a:r>
            <a:r>
              <a:rPr lang="en-US" b="1" i="1" dirty="0" smtClean="0"/>
              <a:t>Politics</a:t>
            </a:r>
            <a:r>
              <a:rPr lang="en-US" i="1" dirty="0" smtClean="0"/>
              <a:t>, </a:t>
            </a:r>
            <a:r>
              <a:rPr lang="en-US" b="1" i="1" dirty="0" smtClean="0"/>
              <a:t>Technology</a:t>
            </a:r>
            <a:r>
              <a:rPr lang="en-US" i="1" dirty="0" smtClean="0"/>
              <a:t>, </a:t>
            </a:r>
            <a:r>
              <a:rPr lang="en-US" b="1" i="1" dirty="0" smtClean="0"/>
              <a:t>Sports</a:t>
            </a:r>
            <a:r>
              <a:rPr lang="en-US" i="1" dirty="0" smtClean="0"/>
              <a:t> or </a:t>
            </a:r>
            <a:r>
              <a:rPr lang="en-US" b="1" i="1" dirty="0" smtClean="0"/>
              <a:t>Entertainment</a:t>
            </a:r>
            <a:r>
              <a:rPr lang="en-US" i="1" dirty="0" smtClean="0"/>
              <a:t>.</a:t>
            </a:r>
          </a:p>
          <a:p>
            <a:r>
              <a:rPr lang="en-US" dirty="0" smtClean="0"/>
              <a:t>How do you build such a classifier?</a:t>
            </a:r>
          </a:p>
          <a:p>
            <a:r>
              <a:rPr lang="en-US" dirty="0" smtClean="0"/>
              <a:t>What are measures to see how good it is?</a:t>
            </a:r>
          </a:p>
          <a:p>
            <a:r>
              <a:rPr lang="en-US" dirty="0" smtClean="0"/>
              <a:t>Please prepare a full overview (including</a:t>
            </a:r>
            <a:br>
              <a:rPr lang="en-US" dirty="0" smtClean="0"/>
            </a:br>
            <a:r>
              <a:rPr lang="en-US" dirty="0" smtClean="0"/>
              <a:t>examples how you would solve this task)</a:t>
            </a:r>
          </a:p>
          <a:p>
            <a:r>
              <a:rPr lang="en-US" b="1" dirty="0" smtClean="0"/>
              <a:t>Practical exercise: </a:t>
            </a:r>
            <a:r>
              <a:rPr lang="en-US" dirty="0" smtClean="0"/>
              <a:t>The sample dataset contains approx. 2000 BBC news articles which fall into the abovementioned 5 categories. Use this dataset to practically implement your classification module.</a:t>
            </a:r>
          </a:p>
          <a:p>
            <a:r>
              <a:rPr lang="en-US" dirty="0" smtClean="0"/>
              <a:t>How accurate </a:t>
            </a:r>
            <a:r>
              <a:rPr lang="en-US" dirty="0"/>
              <a:t>is your model</a:t>
            </a:r>
            <a:r>
              <a:rPr lang="en-US" dirty="0" smtClean="0"/>
              <a:t>?</a:t>
            </a:r>
          </a:p>
          <a:p>
            <a:pPr lvl="1"/>
            <a:r>
              <a:rPr lang="en-US" dirty="0" smtClean="0"/>
              <a:t>Which conclusions </a:t>
            </a:r>
            <a:r>
              <a:rPr lang="en-US" dirty="0"/>
              <a:t>do you </a:t>
            </a:r>
            <a:r>
              <a:rPr lang="en-US" dirty="0" smtClean="0"/>
              <a:t>draw?</a:t>
            </a:r>
          </a:p>
          <a:p>
            <a:pPr lvl="1"/>
            <a:r>
              <a:rPr lang="en-US" b="1" dirty="0" smtClean="0"/>
              <a:t>Data Set: </a:t>
            </a:r>
            <a:r>
              <a:rPr lang="en-US" dirty="0" smtClean="0">
                <a:hlinkClick r:id="rId2"/>
              </a:rPr>
              <a:t>http</a:t>
            </a:r>
            <a:r>
              <a:rPr lang="en-US" dirty="0">
                <a:hlinkClick r:id="rId2"/>
              </a:rPr>
              <a:t>://</a:t>
            </a:r>
            <a:r>
              <a:rPr lang="en-US" dirty="0" smtClean="0">
                <a:hlinkClick r:id="rId2"/>
              </a:rPr>
              <a:t>mlg.ucd.ie/files/datasets/bbc-fulltext.zip</a:t>
            </a:r>
            <a:r>
              <a:rPr lang="en-US" dirty="0" smtClean="0"/>
              <a:t> </a:t>
            </a:r>
          </a:p>
          <a:p>
            <a:pPr lvl="1"/>
            <a:r>
              <a:rPr lang="en-US" b="1" dirty="0" smtClean="0"/>
              <a:t>Programming language/frameworks/tools</a:t>
            </a:r>
            <a:r>
              <a:rPr lang="en-US" dirty="0" smtClean="0"/>
              <a:t>: free </a:t>
            </a:r>
            <a:r>
              <a:rPr lang="en-US" dirty="0" smtClean="0"/>
              <a:t>choice</a:t>
            </a:r>
          </a:p>
          <a:p>
            <a:pPr lvl="1"/>
            <a:r>
              <a:rPr lang="en-US" dirty="0" smtClean="0"/>
              <a:t>Please share your code on GitHub with us.</a:t>
            </a:r>
            <a:endParaRPr lang="en-US" dirty="0" smtClean="0"/>
          </a:p>
        </p:txBody>
      </p:sp>
      <p:sp>
        <p:nvSpPr>
          <p:cNvPr id="3" name="Title 2"/>
          <p:cNvSpPr>
            <a:spLocks noGrp="1"/>
          </p:cNvSpPr>
          <p:nvPr>
            <p:ph type="title"/>
          </p:nvPr>
        </p:nvSpPr>
        <p:spPr/>
        <p:txBody>
          <a:bodyPr/>
          <a:lstStyle/>
          <a:p>
            <a:r>
              <a:rPr lang="en-US" dirty="0" smtClean="0"/>
              <a:t>Exercise 2: Classifying news into categories.</a:t>
            </a:r>
            <a:endParaRPr lang="en-US"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4</a:t>
            </a:fld>
            <a:endParaRPr lang="en-US" dirty="0"/>
          </a:p>
        </p:txBody>
      </p:sp>
      <p:pic>
        <p:nvPicPr>
          <p:cNvPr id="1026" name="Picture 2" descr="https://media.licdn.com/mpr/mpr/shrinknp_800_800/p/8/005/0a3/00e/14887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853" y="2204864"/>
            <a:ext cx="3600400" cy="1853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24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Imaging you have 5 TB of PDF documents. You want to know if there any particular patterns within this documents. (E.g. Documents which are similar, documents which are duplicates, …).</a:t>
            </a:r>
          </a:p>
          <a:p>
            <a:r>
              <a:rPr lang="en-US" dirty="0" smtClean="0"/>
              <a:t>Please </a:t>
            </a:r>
            <a:r>
              <a:rPr lang="en-US" b="1" dirty="0" smtClean="0"/>
              <a:t>explain</a:t>
            </a:r>
            <a:r>
              <a:rPr lang="en-US" dirty="0" smtClean="0"/>
              <a:t> the following points using </a:t>
            </a:r>
            <a:r>
              <a:rPr lang="en-US" b="1" dirty="0" smtClean="0"/>
              <a:t>no more </a:t>
            </a:r>
            <a:r>
              <a:rPr lang="en-US" dirty="0" smtClean="0"/>
              <a:t>than150 words for every point </a:t>
            </a:r>
          </a:p>
          <a:p>
            <a:pPr lvl="1"/>
            <a:r>
              <a:rPr lang="en-US" dirty="0" smtClean="0"/>
              <a:t>How do you process the documents?</a:t>
            </a:r>
          </a:p>
          <a:p>
            <a:pPr lvl="1"/>
            <a:r>
              <a:rPr lang="en-US" dirty="0" smtClean="0"/>
              <a:t>Which visualization do you chose to illustrate the data?</a:t>
            </a:r>
          </a:p>
          <a:p>
            <a:pPr lvl="1"/>
            <a:r>
              <a:rPr lang="en-US" dirty="0" smtClean="0"/>
              <a:t>Which technology do you use to perform this task. Why?</a:t>
            </a:r>
          </a:p>
          <a:p>
            <a:pPr lvl="1"/>
            <a:r>
              <a:rPr lang="en-US" dirty="0" smtClean="0"/>
              <a:t>How long do you assume the process will take?</a:t>
            </a:r>
          </a:p>
          <a:p>
            <a:pPr lvl="1"/>
            <a:r>
              <a:rPr lang="en-US" dirty="0" smtClean="0"/>
              <a:t>If the processing time is too long – how can you speed up the process?</a:t>
            </a:r>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Exercise 3: General Data Science questions</a:t>
            </a:r>
            <a:endParaRPr lang="en-US" dirty="0"/>
          </a:p>
        </p:txBody>
      </p:sp>
      <p:sp>
        <p:nvSpPr>
          <p:cNvPr id="4" name="Slide Number Placeholder 3"/>
          <p:cNvSpPr>
            <a:spLocks noGrp="1"/>
          </p:cNvSpPr>
          <p:nvPr>
            <p:ph type="sldNum" sz="quarter" idx="12"/>
          </p:nvPr>
        </p:nvSpPr>
        <p:spPr/>
        <p:txBody>
          <a:bodyPr/>
          <a:lstStyle/>
          <a:p>
            <a:fld id="{5E4D2043-7E31-4A53-BD33-72A88E682172}" type="slidenum">
              <a:rPr lang="en-US" smtClean="0"/>
              <a:pPr/>
              <a:t>5</a:t>
            </a:fld>
            <a:endParaRPr lang="en-US" dirty="0"/>
          </a:p>
        </p:txBody>
      </p:sp>
    </p:spTree>
    <p:extLst>
      <p:ext uri="{BB962C8B-B14F-4D97-AF65-F5344CB8AC3E}">
        <p14:creationId xmlns:p14="http://schemas.microsoft.com/office/powerpoint/2010/main" val="6214346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SR1102"/>
  <p:tag name="LANGUAGE" val="1033"/>
  <p:tag name="PRESENTATIONSTYLE" val="0"/>
  <p:tag name="COLORPAIR" val="0"/>
  <p:tag name="CLASSIFICATION" val="0"/>
</p:tagLst>
</file>

<file path=ppt/tags/tag10.xml><?xml version="1.0" encoding="utf-8"?>
<p:tagLst xmlns:a="http://schemas.openxmlformats.org/drawingml/2006/main" xmlns:r="http://schemas.openxmlformats.org/officeDocument/2006/relationships" xmlns:p="http://schemas.openxmlformats.org/presentationml/2006/main">
  <p:tag name="SHAPETYPE" val="SlideNumber"/>
</p:tagLst>
</file>

<file path=ppt/tags/tag11.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2.xml><?xml version="1.0" encoding="utf-8"?>
<p:tagLst xmlns:a="http://schemas.openxmlformats.org/drawingml/2006/main" xmlns:r="http://schemas.openxmlformats.org/officeDocument/2006/relationships" xmlns:p="http://schemas.openxmlformats.org/presentationml/2006/main">
  <p:tag name="SHAPETYPE" val="footer"/>
</p:tagLst>
</file>

<file path=ppt/tags/tag13.xml><?xml version="1.0" encoding="utf-8"?>
<p:tagLst xmlns:a="http://schemas.openxmlformats.org/drawingml/2006/main" xmlns:r="http://schemas.openxmlformats.org/officeDocument/2006/relationships" xmlns:p="http://schemas.openxmlformats.org/presentationml/2006/main">
  <p:tag name="SHAPETYPE" val="Logo"/>
  <p:tag name="COLORTAG" val="W"/>
  <p:tag name="LOGOID" val="0"/>
</p:tagLst>
</file>

<file path=ppt/tags/tag1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15.xml><?xml version="1.0" encoding="utf-8"?>
<p:tagLst xmlns:a="http://schemas.openxmlformats.org/drawingml/2006/main" xmlns:r="http://schemas.openxmlformats.org/officeDocument/2006/relationships" xmlns:p="http://schemas.openxmlformats.org/presentationml/2006/main">
  <p:tag name="SHAPETYPE" val="SlideNumber"/>
</p:tagLst>
</file>

<file path=ppt/tags/tag16.xml><?xml version="1.0" encoding="utf-8"?>
<p:tagLst xmlns:a="http://schemas.openxmlformats.org/drawingml/2006/main" xmlns:r="http://schemas.openxmlformats.org/officeDocument/2006/relationships" xmlns:p="http://schemas.openxmlformats.org/presentationml/2006/main">
  <p:tag name="SHAPETYPE" val="SlideNumber"/>
</p:tagLst>
</file>

<file path=ppt/tags/tag17.xml><?xml version="1.0" encoding="utf-8"?>
<p:tagLst xmlns:a="http://schemas.openxmlformats.org/drawingml/2006/main" xmlns:r="http://schemas.openxmlformats.org/officeDocument/2006/relationships" xmlns:p="http://schemas.openxmlformats.org/presentationml/2006/main">
  <p:tag name="SHAPETYPE" val="SlideNumber"/>
</p:tagLst>
</file>

<file path=ppt/tags/tag18.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9.xml><?xml version="1.0" encoding="utf-8"?>
<p:tagLst xmlns:a="http://schemas.openxmlformats.org/drawingml/2006/main" xmlns:r="http://schemas.openxmlformats.org/officeDocument/2006/relationships" xmlns:p="http://schemas.openxmlformats.org/presentationml/2006/main">
  <p:tag name="SHAPETYPE" val="footer"/>
</p:tagLst>
</file>

<file path=ppt/tags/tag2.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20.xml><?xml version="1.0" encoding="utf-8"?>
<p:tagLst xmlns:a="http://schemas.openxmlformats.org/drawingml/2006/main" xmlns:r="http://schemas.openxmlformats.org/officeDocument/2006/relationships" xmlns:p="http://schemas.openxmlformats.org/presentationml/2006/main">
  <p:tag name="SHAPETYPE" val="Logo"/>
  <p:tag name="COLORTAG" val="W"/>
  <p:tag name="LOGOID" val="0"/>
</p:tagLst>
</file>

<file path=ppt/tags/tag21.xml><?xml version="1.0" encoding="utf-8"?>
<p:tagLst xmlns:a="http://schemas.openxmlformats.org/drawingml/2006/main" xmlns:r="http://schemas.openxmlformats.org/officeDocument/2006/relationships" xmlns:p="http://schemas.openxmlformats.org/presentationml/2006/main">
  <p:tag name="SHAPETYPE" val="SlideNumber"/>
</p:tagLst>
</file>

<file path=ppt/tags/tag22.xml><?xml version="1.0" encoding="utf-8"?>
<p:tagLst xmlns:a="http://schemas.openxmlformats.org/drawingml/2006/main" xmlns:r="http://schemas.openxmlformats.org/officeDocument/2006/relationships" xmlns:p="http://schemas.openxmlformats.org/presentationml/2006/main">
  <p:tag name="SHAPETYPE" val="SlideNumber"/>
</p:tagLst>
</file>

<file path=ppt/tags/tag23.xml><?xml version="1.0" encoding="utf-8"?>
<p:tagLst xmlns:a="http://schemas.openxmlformats.org/drawingml/2006/main" xmlns:r="http://schemas.openxmlformats.org/officeDocument/2006/relationships" xmlns:p="http://schemas.openxmlformats.org/presentationml/2006/main">
  <p:tag name="SHAPETYPE" val="SlideNumber"/>
</p:tagLst>
</file>

<file path=ppt/tags/tag24.xml><?xml version="1.0" encoding="utf-8"?>
<p:tagLst xmlns:a="http://schemas.openxmlformats.org/drawingml/2006/main" xmlns:r="http://schemas.openxmlformats.org/officeDocument/2006/relationships" xmlns:p="http://schemas.openxmlformats.org/presentationml/2006/main">
  <p:tag name="SHAPETYPE" val="Background"/>
</p:tagLst>
</file>

<file path=ppt/tags/tag25.xml><?xml version="1.0" encoding="utf-8"?>
<p:tagLst xmlns:a="http://schemas.openxmlformats.org/drawingml/2006/main" xmlns:r="http://schemas.openxmlformats.org/officeDocument/2006/relationships" xmlns:p="http://schemas.openxmlformats.org/presentationml/2006/main">
  <p:tag name="SHAPETYPE" val="SlideNumber"/>
</p:tagLst>
</file>

<file path=ppt/tags/tag26.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27.xml><?xml version="1.0" encoding="utf-8"?>
<p:tagLst xmlns:a="http://schemas.openxmlformats.org/drawingml/2006/main" xmlns:r="http://schemas.openxmlformats.org/officeDocument/2006/relationships" xmlns:p="http://schemas.openxmlformats.org/presentationml/2006/main">
  <p:tag name="SHAPETYPE" val="footer"/>
</p:tagLst>
</file>

<file path=ppt/tags/tag28.xml><?xml version="1.0" encoding="utf-8"?>
<p:tagLst xmlns:a="http://schemas.openxmlformats.org/drawingml/2006/main" xmlns:r="http://schemas.openxmlformats.org/officeDocument/2006/relationships" xmlns:p="http://schemas.openxmlformats.org/presentationml/2006/main">
  <p:tag name="SHAPETYPE" val="Logo"/>
  <p:tag name="COLORTAG" val="W"/>
  <p:tag name="LOGOID" val="0"/>
</p:tagLst>
</file>

<file path=ppt/tags/tag29.xml><?xml version="1.0" encoding="utf-8"?>
<p:tagLst xmlns:a="http://schemas.openxmlformats.org/drawingml/2006/main" xmlns:r="http://schemas.openxmlformats.org/officeDocument/2006/relationships" xmlns:p="http://schemas.openxmlformats.org/presentationml/2006/main">
  <p:tag name="SHAPETYPE" val="Background"/>
  <p:tag name="LOGOCOLORTAG" val="W"/>
  <p:tag name="FOOTERCOLORTAG" val="W"/>
  <p:tag name="SLIDENUMBERCOLORTAG" val="W"/>
  <p:tag name="TITLECOLORTAG" val="W"/>
  <p:tag name="PRESENTATIONSTYLE" val="0"/>
  <p:tag name="COLORPAIR" val="0"/>
  <p:tag name="NAME" val="006_Sailing"/>
  <p:tag name="CATEGORY" val="01 - People &amp; Culture"/>
</p:tagLst>
</file>

<file path=ppt/tags/tag3.xml><?xml version="1.0" encoding="utf-8"?>
<p:tagLst xmlns:a="http://schemas.openxmlformats.org/drawingml/2006/main" xmlns:r="http://schemas.openxmlformats.org/officeDocument/2006/relationships" xmlns:p="http://schemas.openxmlformats.org/presentationml/2006/main">
  <p:tag name="SHAPETYPE" val="footer"/>
</p:tagLst>
</file>

<file path=ppt/tags/tag30.xml><?xml version="1.0" encoding="utf-8"?>
<p:tagLst xmlns:a="http://schemas.openxmlformats.org/drawingml/2006/main" xmlns:r="http://schemas.openxmlformats.org/officeDocument/2006/relationships" xmlns:p="http://schemas.openxmlformats.org/presentationml/2006/main">
  <p:tag name="SHAPETYPE" val="Logo"/>
  <p:tag name="COLORTAG" val="w"/>
  <p:tag name="LOGO" val="0"/>
</p:tagLst>
</file>

<file path=ppt/tags/tag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5.xml><?xml version="1.0" encoding="utf-8"?>
<p:tagLst xmlns:a="http://schemas.openxmlformats.org/drawingml/2006/main" xmlns:r="http://schemas.openxmlformats.org/officeDocument/2006/relationships" xmlns:p="http://schemas.openxmlformats.org/presentationml/2006/main">
  <p:tag name="SHAPETYPE" val="Logo"/>
  <p:tag name="COLORTAG" val="L"/>
  <p:tag name="LOGOID" val="0"/>
</p:tagLst>
</file>

<file path=ppt/tags/tag6.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7.xml><?xml version="1.0" encoding="utf-8"?>
<p:tagLst xmlns:a="http://schemas.openxmlformats.org/drawingml/2006/main" xmlns:r="http://schemas.openxmlformats.org/officeDocument/2006/relationships" xmlns:p="http://schemas.openxmlformats.org/presentationml/2006/main">
  <p:tag name="SHAPETYPE" val="Logo"/>
  <p:tag name="COLORTAG" val="W"/>
  <p:tag name="LOGOID" val="0"/>
</p:tagLst>
</file>

<file path=ppt/tags/tag8.xml><?xml version="1.0" encoding="utf-8"?>
<p:tagLst xmlns:a="http://schemas.openxmlformats.org/drawingml/2006/main" xmlns:r="http://schemas.openxmlformats.org/officeDocument/2006/relationships" xmlns:p="http://schemas.openxmlformats.org/presentationml/2006/main">
  <p:tag name="SHAPETYPE" val="SlideNumber"/>
</p:tagLst>
</file>

<file path=ppt/tags/tag9.xml><?xml version="1.0" encoding="utf-8"?>
<p:tagLst xmlns:a="http://schemas.openxmlformats.org/drawingml/2006/main" xmlns:r="http://schemas.openxmlformats.org/officeDocument/2006/relationships" xmlns:p="http://schemas.openxmlformats.org/presentationml/2006/main">
  <p:tag name="SHAPETYPE" val="Background"/>
</p:tagLst>
</file>

<file path=ppt/theme/theme1.xml><?xml version="1.0" encoding="utf-8"?>
<a:theme xmlns:a="http://schemas.openxmlformats.org/drawingml/2006/main" name="SwissRe">
  <a:themeElements>
    <a:clrScheme name="SR - SunsetChilli">
      <a:dk1>
        <a:srgbClr val="283E36"/>
      </a:dk1>
      <a:lt1>
        <a:sysClr val="window" lastClr="FFFFFF"/>
      </a:lt1>
      <a:dk2>
        <a:srgbClr val="E00034"/>
      </a:dk2>
      <a:lt2>
        <a:srgbClr val="F87A30"/>
      </a:lt2>
      <a:accent1>
        <a:srgbClr val="627D77"/>
      </a:accent1>
      <a:accent2>
        <a:srgbClr val="A1B1AD"/>
      </a:accent2>
      <a:accent3>
        <a:srgbClr val="E00034"/>
      </a:accent3>
      <a:accent4>
        <a:srgbClr val="EC6685"/>
      </a:accent4>
      <a:accent5>
        <a:srgbClr val="FFA02F"/>
      </a:accent5>
      <a:accent6>
        <a:srgbClr val="FFC682"/>
      </a:accent6>
      <a:hlink>
        <a:srgbClr val="0000FF"/>
      </a:hlink>
      <a:folHlink>
        <a:srgbClr val="800080"/>
      </a:folHlink>
    </a:clrScheme>
    <a:fontScheme name="Swiss Re">
      <a:majorFont>
        <a:latin typeface="SwissReSans Light"/>
        <a:ea typeface=""/>
        <a:cs typeface=""/>
      </a:majorFont>
      <a:minorFont>
        <a:latin typeface="SwissRe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solidFill>
        </a:ln>
      </a:spPr>
      <a:bodyPr rtlCol="0" anchor="ctr"/>
      <a:lstStyle>
        <a:defPPr algn="ctr">
          <a:defRPr dirty="0" err="1" smtClean="0">
            <a:latin typeface="SwissReSans"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err="1" smtClean="0">
            <a:latin typeface="SwissReSans"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R - SunsetChilli">
    <a:dk1>
      <a:srgbClr val="283E36"/>
    </a:dk1>
    <a:lt1>
      <a:sysClr val="window" lastClr="FFFFFF"/>
    </a:lt1>
    <a:dk2>
      <a:srgbClr val="E00034"/>
    </a:dk2>
    <a:lt2>
      <a:srgbClr val="F87A30"/>
    </a:lt2>
    <a:accent1>
      <a:srgbClr val="627D77"/>
    </a:accent1>
    <a:accent2>
      <a:srgbClr val="A1B1AD"/>
    </a:accent2>
    <a:accent3>
      <a:srgbClr val="E00034"/>
    </a:accent3>
    <a:accent4>
      <a:srgbClr val="EC6685"/>
    </a:accent4>
    <a:accent5>
      <a:srgbClr val="FFA02F"/>
    </a:accent5>
    <a:accent6>
      <a:srgbClr val="FFC682"/>
    </a:accent6>
    <a:hlink>
      <a:srgbClr val="0000FF"/>
    </a:hlink>
    <a:folHlink>
      <a:srgbClr val="800080"/>
    </a:folHlink>
  </a:clrScheme>
</a:themeOverride>
</file>

<file path=ppt/theme/themeOverride10.xml><?xml version="1.0" encoding="utf-8"?>
<a:themeOverride xmlns:a="http://schemas.openxmlformats.org/drawingml/2006/main">
  <a:clrScheme name="SR - SunsetChilli">
    <a:dk1>
      <a:srgbClr val="283E36"/>
    </a:dk1>
    <a:lt1>
      <a:sysClr val="window" lastClr="FFFFFF"/>
    </a:lt1>
    <a:dk2>
      <a:srgbClr val="E00034"/>
    </a:dk2>
    <a:lt2>
      <a:srgbClr val="F87A30"/>
    </a:lt2>
    <a:accent1>
      <a:srgbClr val="627D77"/>
    </a:accent1>
    <a:accent2>
      <a:srgbClr val="A1B1AD"/>
    </a:accent2>
    <a:accent3>
      <a:srgbClr val="E00034"/>
    </a:accent3>
    <a:accent4>
      <a:srgbClr val="EC6685"/>
    </a:accent4>
    <a:accent5>
      <a:srgbClr val="FFA02F"/>
    </a:accent5>
    <a:accent6>
      <a:srgbClr val="FFC682"/>
    </a:accent6>
    <a:hlink>
      <a:srgbClr val="0000FF"/>
    </a:hlink>
    <a:folHlink>
      <a:srgbClr val="800080"/>
    </a:folHlink>
  </a:clrScheme>
</a:themeOverride>
</file>

<file path=ppt/theme/themeOverride11.xml><?xml version="1.0" encoding="utf-8"?>
<a:themeOverride xmlns:a="http://schemas.openxmlformats.org/drawingml/2006/main">
  <a:clrScheme name="SR - SunsetChilli">
    <a:dk1>
      <a:srgbClr val="283E36"/>
    </a:dk1>
    <a:lt1>
      <a:sysClr val="window" lastClr="FFFFFF"/>
    </a:lt1>
    <a:dk2>
      <a:srgbClr val="E00034"/>
    </a:dk2>
    <a:lt2>
      <a:srgbClr val="F87A30"/>
    </a:lt2>
    <a:accent1>
      <a:srgbClr val="627D77"/>
    </a:accent1>
    <a:accent2>
      <a:srgbClr val="A1B1AD"/>
    </a:accent2>
    <a:accent3>
      <a:srgbClr val="E00034"/>
    </a:accent3>
    <a:accent4>
      <a:srgbClr val="EC6685"/>
    </a:accent4>
    <a:accent5>
      <a:srgbClr val="FFA02F"/>
    </a:accent5>
    <a:accent6>
      <a:srgbClr val="FFC682"/>
    </a:accent6>
    <a:hlink>
      <a:srgbClr val="0000FF"/>
    </a:hlink>
    <a:folHlink>
      <a:srgbClr val="800080"/>
    </a:folHlink>
  </a:clrScheme>
</a:themeOverride>
</file>

<file path=ppt/theme/themeOverride2.xml><?xml version="1.0" encoding="utf-8"?>
<a:themeOverride xmlns:a="http://schemas.openxmlformats.org/drawingml/2006/main">
  <a:clrScheme name="SR - SunsetChilli">
    <a:dk1>
      <a:srgbClr val="283E36"/>
    </a:dk1>
    <a:lt1>
      <a:sysClr val="window" lastClr="FFFFFF"/>
    </a:lt1>
    <a:dk2>
      <a:srgbClr val="E00034"/>
    </a:dk2>
    <a:lt2>
      <a:srgbClr val="F87A30"/>
    </a:lt2>
    <a:accent1>
      <a:srgbClr val="627D77"/>
    </a:accent1>
    <a:accent2>
      <a:srgbClr val="A1B1AD"/>
    </a:accent2>
    <a:accent3>
      <a:srgbClr val="E00034"/>
    </a:accent3>
    <a:accent4>
      <a:srgbClr val="EC6685"/>
    </a:accent4>
    <a:accent5>
      <a:srgbClr val="FFA02F"/>
    </a:accent5>
    <a:accent6>
      <a:srgbClr val="FFC682"/>
    </a:accent6>
    <a:hlink>
      <a:srgbClr val="0000FF"/>
    </a:hlink>
    <a:folHlink>
      <a:srgbClr val="800080"/>
    </a:folHlink>
  </a:clrScheme>
</a:themeOverride>
</file>

<file path=ppt/theme/themeOverride3.xml><?xml version="1.0" encoding="utf-8"?>
<a:themeOverride xmlns:a="http://schemas.openxmlformats.org/drawingml/2006/main">
  <a:clrScheme name="SR - SunsetChilli">
    <a:dk1>
      <a:srgbClr val="283E36"/>
    </a:dk1>
    <a:lt1>
      <a:sysClr val="window" lastClr="FFFFFF"/>
    </a:lt1>
    <a:dk2>
      <a:srgbClr val="E00034"/>
    </a:dk2>
    <a:lt2>
      <a:srgbClr val="F87A30"/>
    </a:lt2>
    <a:accent1>
      <a:srgbClr val="627D77"/>
    </a:accent1>
    <a:accent2>
      <a:srgbClr val="A1B1AD"/>
    </a:accent2>
    <a:accent3>
      <a:srgbClr val="E00034"/>
    </a:accent3>
    <a:accent4>
      <a:srgbClr val="EC6685"/>
    </a:accent4>
    <a:accent5>
      <a:srgbClr val="FFA02F"/>
    </a:accent5>
    <a:accent6>
      <a:srgbClr val="FFC682"/>
    </a:accent6>
    <a:hlink>
      <a:srgbClr val="0000FF"/>
    </a:hlink>
    <a:folHlink>
      <a:srgbClr val="800080"/>
    </a:folHlink>
  </a:clrScheme>
</a:themeOverride>
</file>

<file path=ppt/theme/themeOverride4.xml><?xml version="1.0" encoding="utf-8"?>
<a:themeOverride xmlns:a="http://schemas.openxmlformats.org/drawingml/2006/main">
  <a:clrScheme name="SR - SunsetChilli">
    <a:dk1>
      <a:srgbClr val="283E36"/>
    </a:dk1>
    <a:lt1>
      <a:sysClr val="window" lastClr="FFFFFF"/>
    </a:lt1>
    <a:dk2>
      <a:srgbClr val="E00034"/>
    </a:dk2>
    <a:lt2>
      <a:srgbClr val="F87A30"/>
    </a:lt2>
    <a:accent1>
      <a:srgbClr val="627D77"/>
    </a:accent1>
    <a:accent2>
      <a:srgbClr val="A1B1AD"/>
    </a:accent2>
    <a:accent3>
      <a:srgbClr val="E00034"/>
    </a:accent3>
    <a:accent4>
      <a:srgbClr val="EC6685"/>
    </a:accent4>
    <a:accent5>
      <a:srgbClr val="FFA02F"/>
    </a:accent5>
    <a:accent6>
      <a:srgbClr val="FFC682"/>
    </a:accent6>
    <a:hlink>
      <a:srgbClr val="0000FF"/>
    </a:hlink>
    <a:folHlink>
      <a:srgbClr val="800080"/>
    </a:folHlink>
  </a:clrScheme>
</a:themeOverride>
</file>

<file path=ppt/theme/themeOverride5.xml><?xml version="1.0" encoding="utf-8"?>
<a:themeOverride xmlns:a="http://schemas.openxmlformats.org/drawingml/2006/main">
  <a:clrScheme name="SR - SunsetChilli">
    <a:dk1>
      <a:srgbClr val="283E36"/>
    </a:dk1>
    <a:lt1>
      <a:sysClr val="window" lastClr="FFFFFF"/>
    </a:lt1>
    <a:dk2>
      <a:srgbClr val="E00034"/>
    </a:dk2>
    <a:lt2>
      <a:srgbClr val="F87A30"/>
    </a:lt2>
    <a:accent1>
      <a:srgbClr val="627D77"/>
    </a:accent1>
    <a:accent2>
      <a:srgbClr val="A1B1AD"/>
    </a:accent2>
    <a:accent3>
      <a:srgbClr val="E00034"/>
    </a:accent3>
    <a:accent4>
      <a:srgbClr val="EC6685"/>
    </a:accent4>
    <a:accent5>
      <a:srgbClr val="FFA02F"/>
    </a:accent5>
    <a:accent6>
      <a:srgbClr val="FFC682"/>
    </a:accent6>
    <a:hlink>
      <a:srgbClr val="0000FF"/>
    </a:hlink>
    <a:folHlink>
      <a:srgbClr val="800080"/>
    </a:folHlink>
  </a:clrScheme>
</a:themeOverride>
</file>

<file path=ppt/theme/themeOverride6.xml><?xml version="1.0" encoding="utf-8"?>
<a:themeOverride xmlns:a="http://schemas.openxmlformats.org/drawingml/2006/main">
  <a:clrScheme name="SR - SunsetChilli">
    <a:dk1>
      <a:srgbClr val="283E36"/>
    </a:dk1>
    <a:lt1>
      <a:sysClr val="window" lastClr="FFFFFF"/>
    </a:lt1>
    <a:dk2>
      <a:srgbClr val="E00034"/>
    </a:dk2>
    <a:lt2>
      <a:srgbClr val="F87A30"/>
    </a:lt2>
    <a:accent1>
      <a:srgbClr val="627D77"/>
    </a:accent1>
    <a:accent2>
      <a:srgbClr val="A1B1AD"/>
    </a:accent2>
    <a:accent3>
      <a:srgbClr val="E00034"/>
    </a:accent3>
    <a:accent4>
      <a:srgbClr val="EC6685"/>
    </a:accent4>
    <a:accent5>
      <a:srgbClr val="FFA02F"/>
    </a:accent5>
    <a:accent6>
      <a:srgbClr val="FFC682"/>
    </a:accent6>
    <a:hlink>
      <a:srgbClr val="0000FF"/>
    </a:hlink>
    <a:folHlink>
      <a:srgbClr val="800080"/>
    </a:folHlink>
  </a:clrScheme>
</a:themeOverride>
</file>

<file path=ppt/theme/themeOverride7.xml><?xml version="1.0" encoding="utf-8"?>
<a:themeOverride xmlns:a="http://schemas.openxmlformats.org/drawingml/2006/main">
  <a:clrScheme name="SR - SunsetChilli">
    <a:dk1>
      <a:srgbClr val="283E36"/>
    </a:dk1>
    <a:lt1>
      <a:sysClr val="window" lastClr="FFFFFF"/>
    </a:lt1>
    <a:dk2>
      <a:srgbClr val="E00034"/>
    </a:dk2>
    <a:lt2>
      <a:srgbClr val="F87A30"/>
    </a:lt2>
    <a:accent1>
      <a:srgbClr val="627D77"/>
    </a:accent1>
    <a:accent2>
      <a:srgbClr val="A1B1AD"/>
    </a:accent2>
    <a:accent3>
      <a:srgbClr val="E00034"/>
    </a:accent3>
    <a:accent4>
      <a:srgbClr val="EC6685"/>
    </a:accent4>
    <a:accent5>
      <a:srgbClr val="FFA02F"/>
    </a:accent5>
    <a:accent6>
      <a:srgbClr val="FFC682"/>
    </a:accent6>
    <a:hlink>
      <a:srgbClr val="0000FF"/>
    </a:hlink>
    <a:folHlink>
      <a:srgbClr val="800080"/>
    </a:folHlink>
  </a:clrScheme>
</a:themeOverride>
</file>

<file path=ppt/theme/themeOverride8.xml><?xml version="1.0" encoding="utf-8"?>
<a:themeOverride xmlns:a="http://schemas.openxmlformats.org/drawingml/2006/main">
  <a:clrScheme name="SR - SunsetChilli">
    <a:dk1>
      <a:srgbClr val="283E36"/>
    </a:dk1>
    <a:lt1>
      <a:sysClr val="window" lastClr="FFFFFF"/>
    </a:lt1>
    <a:dk2>
      <a:srgbClr val="E00034"/>
    </a:dk2>
    <a:lt2>
      <a:srgbClr val="F87A30"/>
    </a:lt2>
    <a:accent1>
      <a:srgbClr val="627D77"/>
    </a:accent1>
    <a:accent2>
      <a:srgbClr val="A1B1AD"/>
    </a:accent2>
    <a:accent3>
      <a:srgbClr val="E00034"/>
    </a:accent3>
    <a:accent4>
      <a:srgbClr val="EC6685"/>
    </a:accent4>
    <a:accent5>
      <a:srgbClr val="FFA02F"/>
    </a:accent5>
    <a:accent6>
      <a:srgbClr val="FFC682"/>
    </a:accent6>
    <a:hlink>
      <a:srgbClr val="0000FF"/>
    </a:hlink>
    <a:folHlink>
      <a:srgbClr val="800080"/>
    </a:folHlink>
  </a:clrScheme>
</a:themeOverride>
</file>

<file path=ppt/theme/themeOverride9.xml><?xml version="1.0" encoding="utf-8"?>
<a:themeOverride xmlns:a="http://schemas.openxmlformats.org/drawingml/2006/main">
  <a:clrScheme name="SR - SunsetChilli">
    <a:dk1>
      <a:srgbClr val="283E36"/>
    </a:dk1>
    <a:lt1>
      <a:sysClr val="window" lastClr="FFFFFF"/>
    </a:lt1>
    <a:dk2>
      <a:srgbClr val="E00034"/>
    </a:dk2>
    <a:lt2>
      <a:srgbClr val="F87A30"/>
    </a:lt2>
    <a:accent1>
      <a:srgbClr val="627D77"/>
    </a:accent1>
    <a:accent2>
      <a:srgbClr val="A1B1AD"/>
    </a:accent2>
    <a:accent3>
      <a:srgbClr val="E00034"/>
    </a:accent3>
    <a:accent4>
      <a:srgbClr val="EC6685"/>
    </a:accent4>
    <a:accent5>
      <a:srgbClr val="FFA02F"/>
    </a:accent5>
    <a:accent6>
      <a:srgbClr val="FFC682"/>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594F1BA348CE4491C411C191719DC6" ma:contentTypeVersion="0" ma:contentTypeDescription="Create a new document." ma:contentTypeScope="" ma:versionID="caa744000e4bc0b040970b61e7a8cbb7">
  <xsd:schema xmlns:xsd="http://www.w3.org/2001/XMLSchema" xmlns:xs="http://www.w3.org/2001/XMLSchema" xmlns:p="http://schemas.microsoft.com/office/2006/metadata/properties" targetNamespace="http://schemas.microsoft.com/office/2006/metadata/properties" ma:root="true" ma:fieldsID="85fac3709afdaee52e646e7d2f0c907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87E077-D86C-446E-A446-6A0AC71D0A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264BD54-1E61-4FB1-8BAB-F9A8DED78C66}">
  <ds:schemaRefs>
    <ds:schemaRef ds:uri="http://schemas.microsoft.com/sharepoint/v3/contenttype/forms"/>
  </ds:schemaRefs>
</ds:datastoreItem>
</file>

<file path=customXml/itemProps3.xml><?xml version="1.0" encoding="utf-8"?>
<ds:datastoreItem xmlns:ds="http://schemas.openxmlformats.org/officeDocument/2006/customXml" ds:itemID="{77591013-DF01-469D-9B0F-5DC4E70B978C}">
  <ds:schemaRefs>
    <ds:schemaRef ds:uri="http://schemas.openxmlformats.org/package/2006/metadata/core-properties"/>
    <ds:schemaRef ds:uri="http://www.w3.org/XML/1998/namespace"/>
    <ds:schemaRef ds:uri="http://schemas.microsoft.com/office/2006/metadata/properties"/>
    <ds:schemaRef ds:uri="http://purl.org/dc/dcmitype/"/>
    <ds:schemaRef ds:uri="http://purl.org/dc/terms/"/>
    <ds:schemaRef ds:uri="http://schemas.microsoft.com/office/2006/documentManagement/types"/>
    <ds:schemaRef ds:uri="http://purl.org/dc/elements/1.1/"/>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SwissRe_43</Template>
  <TotalTime>373</TotalTime>
  <Words>279</Words>
  <Application>Microsoft Office PowerPoint</Application>
  <PresentationFormat>On-screen Show (4:3)</PresentationFormat>
  <Paragraphs>37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SwissReSans Light</vt:lpstr>
      <vt:lpstr>Arial</vt:lpstr>
      <vt:lpstr>SwissReSans</vt:lpstr>
      <vt:lpstr>SwissRe</vt:lpstr>
      <vt:lpstr>Swiss Re Document Analytics Recruiting Exercise for Datascience</vt:lpstr>
      <vt:lpstr>Exercise 1: Extracting entities from unstructured data</vt:lpstr>
      <vt:lpstr>Bonus: Recognition of tables in the annual report</vt:lpstr>
      <vt:lpstr>Exercise 2: Classifying news into categories.</vt:lpstr>
      <vt:lpstr>Exercise 3: General Data Science questions</vt:lpstr>
    </vt:vector>
  </TitlesOfParts>
  <Company>Swiss 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Recruiting Exercise</dc:title>
  <dc:creator>S0LJ78</dc:creator>
  <cp:lastModifiedBy>Marc Giombetti</cp:lastModifiedBy>
  <cp:revision>29</cp:revision>
  <dcterms:created xsi:type="dcterms:W3CDTF">2016-05-18T09:49:18Z</dcterms:created>
  <dcterms:modified xsi:type="dcterms:W3CDTF">2016-05-19T15:34:18Z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0x010100FF594F1BA348CE4491C411C191719DC6</vt:lpwstr>
  </property>
</Properties>
</file>