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7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E82B-B854-46D2-A5C6-C2ADE6FD43F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C1B4-2748-467F-B69D-A69BA774C0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76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E82B-B854-46D2-A5C6-C2ADE6FD43F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C1B4-2748-467F-B69D-A69BA774C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E82B-B854-46D2-A5C6-C2ADE6FD43F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C1B4-2748-467F-B69D-A69BA774C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6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E82B-B854-46D2-A5C6-C2ADE6FD43F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C1B4-2748-467F-B69D-A69BA774C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E82B-B854-46D2-A5C6-C2ADE6FD43F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C1B4-2748-467F-B69D-A69BA774C0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26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E82B-B854-46D2-A5C6-C2ADE6FD43F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C1B4-2748-467F-B69D-A69BA774C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3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E82B-B854-46D2-A5C6-C2ADE6FD43F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C1B4-2748-467F-B69D-A69BA774C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6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E82B-B854-46D2-A5C6-C2ADE6FD43F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C1B4-2748-467F-B69D-A69BA774C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E82B-B854-46D2-A5C6-C2ADE6FD43F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C1B4-2748-467F-B69D-A69BA774C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2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FCE82B-B854-46D2-A5C6-C2ADE6FD43F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BDC1B4-2748-467F-B69D-A69BA774C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8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E82B-B854-46D2-A5C6-C2ADE6FD43F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C1B4-2748-467F-B69D-A69BA774C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1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FCE82B-B854-46D2-A5C6-C2ADE6FD43F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BDC1B4-2748-467F-B69D-A69BA774C0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62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aconda.com/anaconda/install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966D-20C7-4D04-B801-AF277D181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Basic 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BE1A4-AE6A-4FE9-BF34-103EBC732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Taylor Davis</a:t>
            </a:r>
          </a:p>
          <a:p>
            <a:r>
              <a:rPr lang="en-US" dirty="0"/>
              <a:t>01/19/22</a:t>
            </a:r>
          </a:p>
        </p:txBody>
      </p:sp>
    </p:spTree>
    <p:extLst>
      <p:ext uri="{BB962C8B-B14F-4D97-AF65-F5344CB8AC3E}">
        <p14:creationId xmlns:p14="http://schemas.microsoft.com/office/powerpoint/2010/main" val="375687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1DC9-F8AD-4C51-8FA5-5522E19D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easy steps to analyze your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A64B9-B911-41FE-A8EB-668379DBF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Download anaconda: </a:t>
            </a:r>
            <a:r>
              <a:rPr lang="en-US" dirty="0">
                <a:hlinkClick r:id="rId2"/>
              </a:rPr>
              <a:t>https://docs.anaconda.com/anaconda/install/index.html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2. Decide what statistics you want to use. What are you trying to prove or show?</a:t>
            </a:r>
          </a:p>
          <a:p>
            <a:pPr lvl="1"/>
            <a:r>
              <a:rPr lang="en-US" dirty="0"/>
              <a:t>Do you need to do a linear regression? Do you want an R</a:t>
            </a:r>
            <a:r>
              <a:rPr lang="en-US" baseline="30000" dirty="0"/>
              <a:t>2</a:t>
            </a:r>
            <a:r>
              <a:rPr lang="en-US" baseline="-25000" dirty="0"/>
              <a:t> </a:t>
            </a:r>
            <a:r>
              <a:rPr lang="en-US" dirty="0"/>
              <a:t> value or a t-test?</a:t>
            </a:r>
          </a:p>
          <a:p>
            <a:pPr lvl="1"/>
            <a:r>
              <a:rPr lang="en-US" dirty="0"/>
              <a:t>Do you need a histogram? Do you need to check for normality? </a:t>
            </a:r>
          </a:p>
          <a:p>
            <a:pPr lvl="1"/>
            <a:endParaRPr lang="en-US" dirty="0"/>
          </a:p>
          <a:p>
            <a:r>
              <a:rPr lang="en-US" dirty="0"/>
              <a:t>3. Google the word python with the name of your statistic. There will be code out there to calculate it. </a:t>
            </a:r>
          </a:p>
          <a:p>
            <a:endParaRPr lang="en-US" dirty="0"/>
          </a:p>
          <a:p>
            <a:r>
              <a:rPr lang="en-US" dirty="0"/>
              <a:t>4. Copy code into a computing platform, like a </a:t>
            </a:r>
            <a:r>
              <a:rPr lang="en-US" dirty="0" err="1"/>
              <a:t>Jupyter</a:t>
            </a:r>
            <a:r>
              <a:rPr lang="en-US" dirty="0"/>
              <a:t> Notebook. Use with your data!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1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mage result for healthy human gut microbes">
            <a:extLst>
              <a:ext uri="{FF2B5EF4-FFF2-40B4-BE49-F238E27FC236}">
                <a16:creationId xmlns:a16="http://schemas.microsoft.com/office/drawing/2014/main" id="{6A97C1D7-5FB5-41A0-9A82-74F8563FEC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AC8ED-E074-4A15-96F4-B2D47E87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C83A52A-54EC-4D19-9EFD-D441093E0C07}" type="slidenum">
              <a:rPr lang="en-US" sz="1050"/>
              <a:pPr>
                <a:spcAft>
                  <a:spcPts val="600"/>
                </a:spcAft>
              </a:pPr>
              <a:t>3</a:t>
            </a:fld>
            <a:endParaRPr lang="en-US" sz="10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4DB66-E8A8-4056-B27D-588099342B32}"/>
              </a:ext>
            </a:extLst>
          </p:cNvPr>
          <p:cNvSpPr txBox="1"/>
          <p:nvPr/>
        </p:nvSpPr>
        <p:spPr>
          <a:xfrm>
            <a:off x="4437777" y="5318908"/>
            <a:ext cx="2852256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THANK YOU! QUESTIONS?</a:t>
            </a:r>
          </a:p>
        </p:txBody>
      </p:sp>
    </p:spTree>
    <p:extLst>
      <p:ext uri="{BB962C8B-B14F-4D97-AF65-F5344CB8AC3E}">
        <p14:creationId xmlns:p14="http://schemas.microsoft.com/office/powerpoint/2010/main" val="184225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mage result for healthy human gut microbes">
            <a:extLst>
              <a:ext uri="{FF2B5EF4-FFF2-40B4-BE49-F238E27FC236}">
                <a16:creationId xmlns:a16="http://schemas.microsoft.com/office/drawing/2014/main" id="{6A97C1D7-5FB5-41A0-9A82-74F8563FEC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AC8ED-E074-4A15-96F4-B2D47E87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C83A52A-54EC-4D19-9EFD-D441093E0C07}" type="slidenum">
              <a:rPr lang="en-US" sz="1050"/>
              <a:pPr>
                <a:spcAft>
                  <a:spcPts val="600"/>
                </a:spcAft>
              </a:pPr>
              <a:t>4</a:t>
            </a:fld>
            <a:endParaRPr lang="en-US" sz="10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4DB66-E8A8-4056-B27D-588099342B32}"/>
              </a:ext>
            </a:extLst>
          </p:cNvPr>
          <p:cNvSpPr txBox="1"/>
          <p:nvPr/>
        </p:nvSpPr>
        <p:spPr>
          <a:xfrm>
            <a:off x="4437777" y="5318908"/>
            <a:ext cx="2852256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THANK YOU! QUESTIONS?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35ABB-0DBB-46B8-807C-2F8DCB72CA88}"/>
              </a:ext>
            </a:extLst>
          </p:cNvPr>
          <p:cNvSpPr/>
          <p:nvPr/>
        </p:nvSpPr>
        <p:spPr>
          <a:xfrm>
            <a:off x="2991028" y="1469876"/>
            <a:ext cx="6084606" cy="3182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Just kidding!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We’re not actually done yet.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 We’re switching over to an actual </a:t>
            </a:r>
            <a:r>
              <a:rPr lang="en-US" sz="2800" dirty="0" err="1"/>
              <a:t>Jupyter</a:t>
            </a:r>
            <a:r>
              <a:rPr lang="en-US" sz="2800" dirty="0"/>
              <a:t> Notebook for the rest of the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9528227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asu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65152E"/>
      </a:accent1>
      <a:accent2>
        <a:srgbClr val="8E999D"/>
      </a:accent2>
      <a:accent3>
        <a:srgbClr val="FFC627"/>
      </a:accent3>
      <a:accent4>
        <a:srgbClr val="000000"/>
      </a:accent4>
      <a:accent5>
        <a:srgbClr val="8C1D40"/>
      </a:accent5>
      <a:accent6>
        <a:srgbClr val="373E40"/>
      </a:accent6>
      <a:hlink>
        <a:srgbClr val="00B0F0"/>
      </a:hlink>
      <a:folHlink>
        <a:srgbClr val="738F97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167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Python for Basic Stats</vt:lpstr>
      <vt:lpstr>Four easy steps to analyze your data: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Basic Stats</dc:title>
  <dc:creator>Taylor Davis</dc:creator>
  <cp:lastModifiedBy>Taylor Davis</cp:lastModifiedBy>
  <cp:revision>4</cp:revision>
  <dcterms:created xsi:type="dcterms:W3CDTF">2022-01-19T18:21:07Z</dcterms:created>
  <dcterms:modified xsi:type="dcterms:W3CDTF">2022-01-19T18:28:58Z</dcterms:modified>
</cp:coreProperties>
</file>