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CC"/>
    <a:srgbClr val="FF99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ng Yee Goh" userId="f93564324feb39e1" providerId="LiveId" clId="{472F9E83-D099-4072-BBB9-ECB5F29EBF55}"/>
    <pc:docChg chg="undo custSel addSld delSld modSld">
      <pc:chgData name="Kheng Yee Goh" userId="f93564324feb39e1" providerId="LiveId" clId="{472F9E83-D099-4072-BBB9-ECB5F29EBF55}" dt="2022-08-12T16:39:05.422" v="2187" actId="20577"/>
      <pc:docMkLst>
        <pc:docMk/>
      </pc:docMkLst>
      <pc:sldChg chg="new del">
        <pc:chgData name="Kheng Yee Goh" userId="f93564324feb39e1" providerId="LiveId" clId="{472F9E83-D099-4072-BBB9-ECB5F29EBF55}" dt="2022-08-12T16:27:29.879" v="1446" actId="47"/>
        <pc:sldMkLst>
          <pc:docMk/>
          <pc:sldMk cId="2668799555" sldId="256"/>
        </pc:sldMkLst>
      </pc:sldChg>
      <pc:sldChg chg="addSp delSp modSp new mod">
        <pc:chgData name="Kheng Yee Goh" userId="f93564324feb39e1" providerId="LiveId" clId="{472F9E83-D099-4072-BBB9-ECB5F29EBF55}" dt="2022-08-12T16:39:01.138" v="2183" actId="20577"/>
        <pc:sldMkLst>
          <pc:docMk/>
          <pc:sldMk cId="2616863213" sldId="257"/>
        </pc:sldMkLst>
        <pc:spChg chg="mod">
          <ac:chgData name="Kheng Yee Goh" userId="f93564324feb39e1" providerId="LiveId" clId="{472F9E83-D099-4072-BBB9-ECB5F29EBF55}" dt="2022-08-12T14:15:35.099" v="540" actId="1076"/>
          <ac:spMkLst>
            <pc:docMk/>
            <pc:sldMk cId="2616863213" sldId="257"/>
            <ac:spMk id="2" creationId="{E4C11EB1-D1F4-C54F-9D81-5577F565DD2A}"/>
          </ac:spMkLst>
        </pc:spChg>
        <pc:spChg chg="del">
          <ac:chgData name="Kheng Yee Goh" userId="f93564324feb39e1" providerId="LiveId" clId="{472F9E83-D099-4072-BBB9-ECB5F29EBF55}" dt="2022-08-12T13:59:08.706" v="179" actId="478"/>
          <ac:spMkLst>
            <pc:docMk/>
            <pc:sldMk cId="2616863213" sldId="257"/>
            <ac:spMk id="3" creationId="{9C4F6760-C715-CE2E-43C6-8532D01D457C}"/>
          </ac:spMkLst>
        </pc:spChg>
        <pc:spChg chg="add del mod">
          <ac:chgData name="Kheng Yee Goh" userId="f93564324feb39e1" providerId="LiveId" clId="{472F9E83-D099-4072-BBB9-ECB5F29EBF55}" dt="2022-08-12T15:21:01.689" v="1390" actId="478"/>
          <ac:spMkLst>
            <pc:docMk/>
            <pc:sldMk cId="2616863213" sldId="257"/>
            <ac:spMk id="4" creationId="{1305D87D-0375-ED5B-6A77-57D60B8B7EA4}"/>
          </ac:spMkLst>
        </pc:spChg>
        <pc:spChg chg="add del mod">
          <ac:chgData name="Kheng Yee Goh" userId="f93564324feb39e1" providerId="LiveId" clId="{472F9E83-D099-4072-BBB9-ECB5F29EBF55}" dt="2022-08-12T16:36:26.368" v="2178" actId="478"/>
          <ac:spMkLst>
            <pc:docMk/>
            <pc:sldMk cId="2616863213" sldId="257"/>
            <ac:spMk id="4" creationId="{B221753C-1424-324E-DC48-64C94EBC0B2D}"/>
          </ac:spMkLst>
        </pc:spChg>
        <pc:spChg chg="add mod">
          <ac:chgData name="Kheng Yee Goh" userId="f93564324feb39e1" providerId="LiveId" clId="{472F9E83-D099-4072-BBB9-ECB5F29EBF55}" dt="2022-08-12T15:20:49.926" v="1389" actId="113"/>
          <ac:spMkLst>
            <pc:docMk/>
            <pc:sldMk cId="2616863213" sldId="257"/>
            <ac:spMk id="5" creationId="{E2C90764-1CD3-1023-E253-34763107A74B}"/>
          </ac:spMkLst>
        </pc:spChg>
        <pc:spChg chg="add mod">
          <ac:chgData name="Kheng Yee Goh" userId="f93564324feb39e1" providerId="LiveId" clId="{472F9E83-D099-4072-BBB9-ECB5F29EBF55}" dt="2022-08-12T14:04:47.858" v="272" actId="571"/>
          <ac:spMkLst>
            <pc:docMk/>
            <pc:sldMk cId="2616863213" sldId="257"/>
            <ac:spMk id="6" creationId="{C2E1BC41-3C74-7467-FA2F-5F7DC685C090}"/>
          </ac:spMkLst>
        </pc:spChg>
        <pc:spChg chg="add mod">
          <ac:chgData name="Kheng Yee Goh" userId="f93564324feb39e1" providerId="LiveId" clId="{472F9E83-D099-4072-BBB9-ECB5F29EBF55}" dt="2022-08-12T15:20:49.926" v="1389" actId="113"/>
          <ac:spMkLst>
            <pc:docMk/>
            <pc:sldMk cId="2616863213" sldId="257"/>
            <ac:spMk id="7" creationId="{E17B1645-D25D-6E27-6256-11CCA9F16ACA}"/>
          </ac:spMkLst>
        </pc:spChg>
        <pc:spChg chg="add mod">
          <ac:chgData name="Kheng Yee Goh" userId="f93564324feb39e1" providerId="LiveId" clId="{472F9E83-D099-4072-BBB9-ECB5F29EBF55}" dt="2022-08-12T15:20:49.926" v="1389" actId="113"/>
          <ac:spMkLst>
            <pc:docMk/>
            <pc:sldMk cId="2616863213" sldId="257"/>
            <ac:spMk id="8" creationId="{9E9039ED-D070-216F-10BC-EE932733F33B}"/>
          </ac:spMkLst>
        </pc:spChg>
        <pc:spChg chg="add mod">
          <ac:chgData name="Kheng Yee Goh" userId="f93564324feb39e1" providerId="LiveId" clId="{472F9E83-D099-4072-BBB9-ECB5F29EBF55}" dt="2022-08-12T15:20:49.926" v="1389" actId="113"/>
          <ac:spMkLst>
            <pc:docMk/>
            <pc:sldMk cId="2616863213" sldId="257"/>
            <ac:spMk id="9" creationId="{9BEF91B7-AA0F-516D-C400-BB04745CC92A}"/>
          </ac:spMkLst>
        </pc:spChg>
        <pc:spChg chg="add del mod">
          <ac:chgData name="Kheng Yee Goh" userId="f93564324feb39e1" providerId="LiveId" clId="{472F9E83-D099-4072-BBB9-ECB5F29EBF55}" dt="2022-08-12T14:29:05.699" v="834" actId="478"/>
          <ac:spMkLst>
            <pc:docMk/>
            <pc:sldMk cId="2616863213" sldId="257"/>
            <ac:spMk id="10" creationId="{DA97E4F3-030B-1260-312F-F86A7A65D7D6}"/>
          </ac:spMkLst>
        </pc:spChg>
        <pc:spChg chg="add mod">
          <ac:chgData name="Kheng Yee Goh" userId="f93564324feb39e1" providerId="LiveId" clId="{472F9E83-D099-4072-BBB9-ECB5F29EBF55}" dt="2022-08-12T14:51:50.239" v="1129" actId="1076"/>
          <ac:spMkLst>
            <pc:docMk/>
            <pc:sldMk cId="2616863213" sldId="257"/>
            <ac:spMk id="11" creationId="{E3186E52-03DA-A0BC-47B6-2F84AF7B2C4B}"/>
          </ac:spMkLst>
        </pc:spChg>
        <pc:spChg chg="add del mod">
          <ac:chgData name="Kheng Yee Goh" userId="f93564324feb39e1" providerId="LiveId" clId="{472F9E83-D099-4072-BBB9-ECB5F29EBF55}" dt="2022-08-12T14:28:41.729" v="821" actId="478"/>
          <ac:spMkLst>
            <pc:docMk/>
            <pc:sldMk cId="2616863213" sldId="257"/>
            <ac:spMk id="12" creationId="{0B7B9C97-6C63-6ED6-9AB4-951DCD39E08E}"/>
          </ac:spMkLst>
        </pc:spChg>
        <pc:spChg chg="add mod">
          <ac:chgData name="Kheng Yee Goh" userId="f93564324feb39e1" providerId="LiveId" clId="{472F9E83-D099-4072-BBB9-ECB5F29EBF55}" dt="2022-08-12T16:39:01.138" v="2183" actId="20577"/>
          <ac:spMkLst>
            <pc:docMk/>
            <pc:sldMk cId="2616863213" sldId="257"/>
            <ac:spMk id="14" creationId="{8A16FCA2-1832-6A22-DF29-37EFF788BA1C}"/>
          </ac:spMkLst>
        </pc:spChg>
        <pc:spChg chg="add del mod ord">
          <ac:chgData name="Kheng Yee Goh" userId="f93564324feb39e1" providerId="LiveId" clId="{472F9E83-D099-4072-BBB9-ECB5F29EBF55}" dt="2022-08-12T14:25:21.469" v="758" actId="478"/>
          <ac:spMkLst>
            <pc:docMk/>
            <pc:sldMk cId="2616863213" sldId="257"/>
            <ac:spMk id="15" creationId="{8369D5EE-312A-70D6-C6D6-7B80B1294B14}"/>
          </ac:spMkLst>
        </pc:spChg>
        <pc:spChg chg="add del mod">
          <ac:chgData name="Kheng Yee Goh" userId="f93564324feb39e1" providerId="LiveId" clId="{472F9E83-D099-4072-BBB9-ECB5F29EBF55}" dt="2022-08-12T14:28:31.098" v="819" actId="478"/>
          <ac:spMkLst>
            <pc:docMk/>
            <pc:sldMk cId="2616863213" sldId="257"/>
            <ac:spMk id="16" creationId="{9444756A-2096-5EEC-3945-F08B1FCAEF63}"/>
          </ac:spMkLst>
        </pc:spChg>
        <pc:spChg chg="add mod">
          <ac:chgData name="Kheng Yee Goh" userId="f93564324feb39e1" providerId="LiveId" clId="{472F9E83-D099-4072-BBB9-ECB5F29EBF55}" dt="2022-08-12T14:51:50.239" v="1129" actId="1076"/>
          <ac:spMkLst>
            <pc:docMk/>
            <pc:sldMk cId="2616863213" sldId="257"/>
            <ac:spMk id="17" creationId="{107CFA59-00E1-2986-78B7-3F0A95E304EE}"/>
          </ac:spMkLst>
        </pc:spChg>
        <pc:spChg chg="add mod">
          <ac:chgData name="Kheng Yee Goh" userId="f93564324feb39e1" providerId="LiveId" clId="{472F9E83-D099-4072-BBB9-ECB5F29EBF55}" dt="2022-08-12T14:29:25.719" v="858" actId="20577"/>
          <ac:spMkLst>
            <pc:docMk/>
            <pc:sldMk cId="2616863213" sldId="257"/>
            <ac:spMk id="18" creationId="{3848A370-5548-2D32-93AB-7399D3407B91}"/>
          </ac:spMkLst>
        </pc:spChg>
        <pc:spChg chg="add mod">
          <ac:chgData name="Kheng Yee Goh" userId="f93564324feb39e1" providerId="LiveId" clId="{472F9E83-D099-4072-BBB9-ECB5F29EBF55}" dt="2022-08-12T14:39:51.235" v="920" actId="571"/>
          <ac:spMkLst>
            <pc:docMk/>
            <pc:sldMk cId="2616863213" sldId="257"/>
            <ac:spMk id="25" creationId="{273595F6-B32E-FCFB-261E-A243F0D88E69}"/>
          </ac:spMkLst>
        </pc:spChg>
        <pc:spChg chg="add mod">
          <ac:chgData name="Kheng Yee Goh" userId="f93564324feb39e1" providerId="LiveId" clId="{472F9E83-D099-4072-BBB9-ECB5F29EBF55}" dt="2022-08-12T14:51:56.189" v="1130" actId="1076"/>
          <ac:spMkLst>
            <pc:docMk/>
            <pc:sldMk cId="2616863213" sldId="257"/>
            <ac:spMk id="29" creationId="{01A5021F-F6C1-D7C6-159B-802EBF50DD51}"/>
          </ac:spMkLst>
        </pc:spChg>
        <pc:spChg chg="add mod">
          <ac:chgData name="Kheng Yee Goh" userId="f93564324feb39e1" providerId="LiveId" clId="{472F9E83-D099-4072-BBB9-ECB5F29EBF55}" dt="2022-08-12T15:05:15.168" v="1286" actId="1035"/>
          <ac:spMkLst>
            <pc:docMk/>
            <pc:sldMk cId="2616863213" sldId="257"/>
            <ac:spMk id="30" creationId="{EB055A24-F82C-9685-E3FB-9072A06FC3C2}"/>
          </ac:spMkLst>
        </pc:spChg>
        <pc:spChg chg="add mod">
          <ac:chgData name="Kheng Yee Goh" userId="f93564324feb39e1" providerId="LiveId" clId="{472F9E83-D099-4072-BBB9-ECB5F29EBF55}" dt="2022-08-12T15:04:02.009" v="1224" actId="571"/>
          <ac:spMkLst>
            <pc:docMk/>
            <pc:sldMk cId="2616863213" sldId="257"/>
            <ac:spMk id="32" creationId="{6C2CBE11-8159-C6DD-209F-2522D3FED345}"/>
          </ac:spMkLst>
        </pc:spChg>
        <pc:spChg chg="add mod">
          <ac:chgData name="Kheng Yee Goh" userId="f93564324feb39e1" providerId="LiveId" clId="{472F9E83-D099-4072-BBB9-ECB5F29EBF55}" dt="2022-08-12T15:04:07.618" v="1226" actId="571"/>
          <ac:spMkLst>
            <pc:docMk/>
            <pc:sldMk cId="2616863213" sldId="257"/>
            <ac:spMk id="34" creationId="{520376B2-39BD-DA7A-74B2-1E44849F5617}"/>
          </ac:spMkLst>
        </pc:spChg>
        <pc:spChg chg="add mod">
          <ac:chgData name="Kheng Yee Goh" userId="f93564324feb39e1" providerId="LiveId" clId="{472F9E83-D099-4072-BBB9-ECB5F29EBF55}" dt="2022-08-12T15:05:22.622" v="1292" actId="1035"/>
          <ac:spMkLst>
            <pc:docMk/>
            <pc:sldMk cId="2616863213" sldId="257"/>
            <ac:spMk id="35" creationId="{32369584-7F10-07B6-9115-8067EE36D86A}"/>
          </ac:spMkLst>
        </pc:spChg>
        <pc:spChg chg="add del mod">
          <ac:chgData name="Kheng Yee Goh" userId="f93564324feb39e1" providerId="LiveId" clId="{472F9E83-D099-4072-BBB9-ECB5F29EBF55}" dt="2022-08-12T15:05:52.714" v="1306" actId="1076"/>
          <ac:spMkLst>
            <pc:docMk/>
            <pc:sldMk cId="2616863213" sldId="257"/>
            <ac:spMk id="36" creationId="{4BBF55EB-4B02-BCC7-346C-2DF8769910C5}"/>
          </ac:spMkLst>
        </pc:spChg>
        <pc:spChg chg="add mod">
          <ac:chgData name="Kheng Yee Goh" userId="f93564324feb39e1" providerId="LiveId" clId="{472F9E83-D099-4072-BBB9-ECB5F29EBF55}" dt="2022-08-12T15:06:05.651" v="1319" actId="1076"/>
          <ac:spMkLst>
            <pc:docMk/>
            <pc:sldMk cId="2616863213" sldId="257"/>
            <ac:spMk id="37" creationId="{1C62874D-DEA4-E97B-E83F-8A6F4FF7250C}"/>
          </ac:spMkLst>
        </pc:spChg>
        <pc:graphicFrameChg chg="add del mod">
          <ac:chgData name="Kheng Yee Goh" userId="f93564324feb39e1" providerId="LiveId" clId="{472F9E83-D099-4072-BBB9-ECB5F29EBF55}" dt="2022-08-12T14:38:08.554" v="906" actId="478"/>
          <ac:graphicFrameMkLst>
            <pc:docMk/>
            <pc:sldMk cId="2616863213" sldId="257"/>
            <ac:graphicFrameMk id="21" creationId="{B5A61236-CB4D-29D2-6624-73E99CA22FE8}"/>
          </ac:graphicFrameMkLst>
        </pc:graphicFrameChg>
        <pc:graphicFrameChg chg="add mod">
          <ac:chgData name="Kheng Yee Goh" userId="f93564324feb39e1" providerId="LiveId" clId="{472F9E83-D099-4072-BBB9-ECB5F29EBF55}" dt="2022-08-12T15:02:13.190" v="1214" actId="113"/>
          <ac:graphicFrameMkLst>
            <pc:docMk/>
            <pc:sldMk cId="2616863213" sldId="257"/>
            <ac:graphicFrameMk id="24" creationId="{DFD743D6-0D31-1040-C0DD-DE866D7EC613}"/>
          </ac:graphicFrameMkLst>
        </pc:graphicFrameChg>
        <pc:graphicFrameChg chg="add mod">
          <ac:chgData name="Kheng Yee Goh" userId="f93564324feb39e1" providerId="LiveId" clId="{472F9E83-D099-4072-BBB9-ECB5F29EBF55}" dt="2022-08-12T14:39:51.235" v="920" actId="571"/>
          <ac:graphicFrameMkLst>
            <pc:docMk/>
            <pc:sldMk cId="2616863213" sldId="257"/>
            <ac:graphicFrameMk id="26" creationId="{3E25C0DB-673E-CE98-5084-3343181199CD}"/>
          </ac:graphicFrameMkLst>
        </pc:graphicFrameChg>
        <pc:graphicFrameChg chg="add mod">
          <ac:chgData name="Kheng Yee Goh" userId="f93564324feb39e1" providerId="LiveId" clId="{472F9E83-D099-4072-BBB9-ECB5F29EBF55}" dt="2022-08-12T15:02:18.837" v="1216" actId="207"/>
          <ac:graphicFrameMkLst>
            <pc:docMk/>
            <pc:sldMk cId="2616863213" sldId="257"/>
            <ac:graphicFrameMk id="27" creationId="{B794AE62-31B4-7E5C-59FA-DAF1B35E5608}"/>
          </ac:graphicFrameMkLst>
        </pc:graphicFrameChg>
        <pc:graphicFrameChg chg="add mod">
          <ac:chgData name="Kheng Yee Goh" userId="f93564324feb39e1" providerId="LiveId" clId="{472F9E83-D099-4072-BBB9-ECB5F29EBF55}" dt="2022-08-12T15:02:08.303" v="1213" actId="113"/>
          <ac:graphicFrameMkLst>
            <pc:docMk/>
            <pc:sldMk cId="2616863213" sldId="257"/>
            <ac:graphicFrameMk id="28" creationId="{E393A277-5A6A-32CC-1172-47A47D509480}"/>
          </ac:graphicFrameMkLst>
        </pc:graphicFrameChg>
        <pc:graphicFrameChg chg="add mod">
          <ac:chgData name="Kheng Yee Goh" userId="f93564324feb39e1" providerId="LiveId" clId="{472F9E83-D099-4072-BBB9-ECB5F29EBF55}" dt="2022-08-12T15:04:02.009" v="1224" actId="571"/>
          <ac:graphicFrameMkLst>
            <pc:docMk/>
            <pc:sldMk cId="2616863213" sldId="257"/>
            <ac:graphicFrameMk id="31" creationId="{A1F6DA5D-3CAA-EB02-34D9-50DBA0DF267F}"/>
          </ac:graphicFrameMkLst>
        </pc:graphicFrameChg>
        <pc:graphicFrameChg chg="add mod">
          <ac:chgData name="Kheng Yee Goh" userId="f93564324feb39e1" providerId="LiveId" clId="{472F9E83-D099-4072-BBB9-ECB5F29EBF55}" dt="2022-08-12T15:04:07.618" v="1226" actId="571"/>
          <ac:graphicFrameMkLst>
            <pc:docMk/>
            <pc:sldMk cId="2616863213" sldId="257"/>
            <ac:graphicFrameMk id="33" creationId="{614E2FC3-B89B-F434-E066-60FCC9B686A5}"/>
          </ac:graphicFrameMkLst>
        </pc:graphicFrameChg>
        <pc:picChg chg="add del mod">
          <ac:chgData name="Kheng Yee Goh" userId="f93564324feb39e1" providerId="LiveId" clId="{472F9E83-D099-4072-BBB9-ECB5F29EBF55}" dt="2022-08-12T15:13:09.526" v="1334" actId="478"/>
          <ac:picMkLst>
            <pc:docMk/>
            <pc:sldMk cId="2616863213" sldId="257"/>
            <ac:picMk id="39" creationId="{BE1ECDBC-105D-E8B1-1351-B756241E3115}"/>
          </ac:picMkLst>
        </pc:picChg>
        <pc:picChg chg="add mod modCrop">
          <ac:chgData name="Kheng Yee Goh" userId="f93564324feb39e1" providerId="LiveId" clId="{472F9E83-D099-4072-BBB9-ECB5F29EBF55}" dt="2022-08-12T15:16:15.881" v="1353" actId="732"/>
          <ac:picMkLst>
            <pc:docMk/>
            <pc:sldMk cId="2616863213" sldId="257"/>
            <ac:picMk id="41" creationId="{ADE4E293-17C4-A655-9F4A-791CA9A7D72E}"/>
          </ac:picMkLst>
        </pc:picChg>
        <pc:picChg chg="add del mod modCrop">
          <ac:chgData name="Kheng Yee Goh" userId="f93564324feb39e1" providerId="LiveId" clId="{472F9E83-D099-4072-BBB9-ECB5F29EBF55}" dt="2022-08-12T15:17:39.511" v="1356" actId="478"/>
          <ac:picMkLst>
            <pc:docMk/>
            <pc:sldMk cId="2616863213" sldId="257"/>
            <ac:picMk id="43" creationId="{1518B34D-45FC-8B79-257D-1D35B8298191}"/>
          </ac:picMkLst>
        </pc:picChg>
        <pc:picChg chg="add mod modCrop">
          <ac:chgData name="Kheng Yee Goh" userId="f93564324feb39e1" providerId="LiveId" clId="{472F9E83-D099-4072-BBB9-ECB5F29EBF55}" dt="2022-08-12T15:18:03.957" v="1363" actId="732"/>
          <ac:picMkLst>
            <pc:docMk/>
            <pc:sldMk cId="2616863213" sldId="257"/>
            <ac:picMk id="45" creationId="{D4F28E3C-11EB-126A-739A-2653AA6CB965}"/>
          </ac:picMkLst>
        </pc:picChg>
        <pc:picChg chg="add mod modCrop">
          <ac:chgData name="Kheng Yee Goh" userId="f93564324feb39e1" providerId="LiveId" clId="{472F9E83-D099-4072-BBB9-ECB5F29EBF55}" dt="2022-08-12T15:19:29.399" v="1375" actId="1076"/>
          <ac:picMkLst>
            <pc:docMk/>
            <pc:sldMk cId="2616863213" sldId="257"/>
            <ac:picMk id="47" creationId="{51D10449-E743-BCD2-A78B-A9E6E81FACA2}"/>
          </ac:picMkLst>
        </pc:picChg>
        <pc:picChg chg="add mod modCrop">
          <ac:chgData name="Kheng Yee Goh" userId="f93564324feb39e1" providerId="LiveId" clId="{472F9E83-D099-4072-BBB9-ECB5F29EBF55}" dt="2022-08-12T15:20:26.753" v="1385" actId="14100"/>
          <ac:picMkLst>
            <pc:docMk/>
            <pc:sldMk cId="2616863213" sldId="257"/>
            <ac:picMk id="49" creationId="{2C5437C0-5E34-3FB9-330A-F190C35FE5B9}"/>
          </ac:picMkLst>
        </pc:picChg>
        <pc:picChg chg="add del">
          <ac:chgData name="Kheng Yee Goh" userId="f93564324feb39e1" providerId="LiveId" clId="{472F9E83-D099-4072-BBB9-ECB5F29EBF55}" dt="2022-08-12T15:08:00.208" v="1327" actId="478"/>
          <ac:picMkLst>
            <pc:docMk/>
            <pc:sldMk cId="2616863213" sldId="257"/>
            <ac:picMk id="1026" creationId="{B8248706-0602-C57F-F33C-E53F6BA9297F}"/>
          </ac:picMkLst>
        </pc:picChg>
        <pc:picChg chg="add del mod">
          <ac:chgData name="Kheng Yee Goh" userId="f93564324feb39e1" providerId="LiveId" clId="{472F9E83-D099-4072-BBB9-ECB5F29EBF55}" dt="2022-08-12T15:13:12.838" v="1337" actId="478"/>
          <ac:picMkLst>
            <pc:docMk/>
            <pc:sldMk cId="2616863213" sldId="257"/>
            <ac:picMk id="1028" creationId="{9D9705BE-A8F0-B03D-411A-179D14964299}"/>
          </ac:picMkLst>
        </pc:picChg>
      </pc:sldChg>
      <pc:sldChg chg="addSp delSp modSp add mod">
        <pc:chgData name="Kheng Yee Goh" userId="f93564324feb39e1" providerId="LiveId" clId="{472F9E83-D099-4072-BBB9-ECB5F29EBF55}" dt="2022-08-12T16:39:05.422" v="2187" actId="20577"/>
        <pc:sldMkLst>
          <pc:docMk/>
          <pc:sldMk cId="1097975994" sldId="258"/>
        </pc:sldMkLst>
        <pc:spChg chg="del mod">
          <ac:chgData name="Kheng Yee Goh" userId="f93564324feb39e1" providerId="LiveId" clId="{472F9E83-D099-4072-BBB9-ECB5F29EBF55}" dt="2022-08-12T14:48:47.892" v="1011" actId="478"/>
          <ac:spMkLst>
            <pc:docMk/>
            <pc:sldMk cId="1097975994" sldId="258"/>
            <ac:spMk id="2" creationId="{E4C11EB1-D1F4-C54F-9D81-5577F565DD2A}"/>
          </ac:spMkLst>
        </pc:spChg>
        <pc:spChg chg="add del mod">
          <ac:chgData name="Kheng Yee Goh" userId="f93564324feb39e1" providerId="LiveId" clId="{472F9E83-D099-4072-BBB9-ECB5F29EBF55}" dt="2022-08-12T16:36:24.062" v="2177" actId="478"/>
          <ac:spMkLst>
            <pc:docMk/>
            <pc:sldMk cId="1097975994" sldId="258"/>
            <ac:spMk id="3" creationId="{5F13D543-C09E-B905-B143-10C3175A1532}"/>
          </ac:spMkLst>
        </pc:spChg>
        <pc:spChg chg="del">
          <ac:chgData name="Kheng Yee Goh" userId="f93564324feb39e1" providerId="LiveId" clId="{472F9E83-D099-4072-BBB9-ECB5F29EBF55}" dt="2022-08-12T14:14:04.477" v="527" actId="478"/>
          <ac:spMkLst>
            <pc:docMk/>
            <pc:sldMk cId="1097975994" sldId="258"/>
            <ac:spMk id="3" creationId="{9C4F6760-C715-CE2E-43C6-8532D01D457C}"/>
          </ac:spMkLst>
        </pc:spChg>
        <pc:spChg chg="del mod">
          <ac:chgData name="Kheng Yee Goh" userId="f93564324feb39e1" providerId="LiveId" clId="{472F9E83-D099-4072-BBB9-ECB5F29EBF55}" dt="2022-08-12T14:56:14.022" v="1160" actId="478"/>
          <ac:spMkLst>
            <pc:docMk/>
            <pc:sldMk cId="1097975994" sldId="258"/>
            <ac:spMk id="4" creationId="{1305D87D-0375-ED5B-6A77-57D60B8B7EA4}"/>
          </ac:spMkLst>
        </pc:spChg>
        <pc:spChg chg="add del mod">
          <ac:chgData name="Kheng Yee Goh" userId="f93564324feb39e1" providerId="LiveId" clId="{472F9E83-D099-4072-BBB9-ECB5F29EBF55}" dt="2022-08-12T14:56:09.987" v="1159" actId="478"/>
          <ac:spMkLst>
            <pc:docMk/>
            <pc:sldMk cId="1097975994" sldId="258"/>
            <ac:spMk id="5" creationId="{3886EB4D-4F9A-8C5C-54A0-C1043ABB1420}"/>
          </ac:spMkLst>
        </pc:spChg>
        <pc:spChg chg="add mod">
          <ac:chgData name="Kheng Yee Goh" userId="f93564324feb39e1" providerId="LiveId" clId="{472F9E83-D099-4072-BBB9-ECB5F29EBF55}" dt="2022-08-12T15:21:54.068" v="1394" actId="1076"/>
          <ac:spMkLst>
            <pc:docMk/>
            <pc:sldMk cId="1097975994" sldId="258"/>
            <ac:spMk id="6" creationId="{D412FED6-93EA-FF35-7EC0-6947C396315F}"/>
          </ac:spMkLst>
        </pc:spChg>
        <pc:spChg chg="add del mod">
          <ac:chgData name="Kheng Yee Goh" userId="f93564324feb39e1" providerId="LiveId" clId="{472F9E83-D099-4072-BBB9-ECB5F29EBF55}" dt="2022-08-12T14:48:50.614" v="1013" actId="478"/>
          <ac:spMkLst>
            <pc:docMk/>
            <pc:sldMk cId="1097975994" sldId="258"/>
            <ac:spMk id="8" creationId="{00D30E44-46E1-86D0-7BBE-A5B79842AF1D}"/>
          </ac:spMkLst>
        </pc:spChg>
        <pc:spChg chg="add mod">
          <ac:chgData name="Kheng Yee Goh" userId="f93564324feb39e1" providerId="LiveId" clId="{472F9E83-D099-4072-BBB9-ECB5F29EBF55}" dt="2022-08-12T14:49:02.530" v="1055" actId="14100"/>
          <ac:spMkLst>
            <pc:docMk/>
            <pc:sldMk cId="1097975994" sldId="258"/>
            <ac:spMk id="9" creationId="{FCB139F3-58CD-158D-E227-7B670A7F3695}"/>
          </ac:spMkLst>
        </pc:spChg>
        <pc:spChg chg="add mod">
          <ac:chgData name="Kheng Yee Goh" userId="f93564324feb39e1" providerId="LiveId" clId="{472F9E83-D099-4072-BBB9-ECB5F29EBF55}" dt="2022-08-12T14:57:20.826" v="1172" actId="1076"/>
          <ac:spMkLst>
            <pc:docMk/>
            <pc:sldMk cId="1097975994" sldId="258"/>
            <ac:spMk id="10" creationId="{AF7DD0C2-6C2D-67D0-AF33-6DF31EB3D4B4}"/>
          </ac:spMkLst>
        </pc:spChg>
        <pc:spChg chg="add mod">
          <ac:chgData name="Kheng Yee Goh" userId="f93564324feb39e1" providerId="LiveId" clId="{472F9E83-D099-4072-BBB9-ECB5F29EBF55}" dt="2022-08-12T14:57:20.826" v="1172" actId="1076"/>
          <ac:spMkLst>
            <pc:docMk/>
            <pc:sldMk cId="1097975994" sldId="258"/>
            <ac:spMk id="11" creationId="{CF14F164-9C49-A698-609C-EAE1FFEE0785}"/>
          </ac:spMkLst>
        </pc:spChg>
        <pc:spChg chg="add mod">
          <ac:chgData name="Kheng Yee Goh" userId="f93564324feb39e1" providerId="LiveId" clId="{472F9E83-D099-4072-BBB9-ECB5F29EBF55}" dt="2022-08-12T14:57:20.826" v="1172" actId="1076"/>
          <ac:spMkLst>
            <pc:docMk/>
            <pc:sldMk cId="1097975994" sldId="258"/>
            <ac:spMk id="14" creationId="{81796704-F5F4-7663-31BC-9DFDA27DA185}"/>
          </ac:spMkLst>
        </pc:spChg>
        <pc:spChg chg="add mod">
          <ac:chgData name="Kheng Yee Goh" userId="f93564324feb39e1" providerId="LiveId" clId="{472F9E83-D099-4072-BBB9-ECB5F29EBF55}" dt="2022-08-12T15:25:11.156" v="1444"/>
          <ac:spMkLst>
            <pc:docMk/>
            <pc:sldMk cId="1097975994" sldId="258"/>
            <ac:spMk id="15" creationId="{00D6578C-A0BA-6974-2D0E-0ED63D111568}"/>
          </ac:spMkLst>
        </pc:spChg>
        <pc:spChg chg="add del mod">
          <ac:chgData name="Kheng Yee Goh" userId="f93564324feb39e1" providerId="LiveId" clId="{472F9E83-D099-4072-BBB9-ECB5F29EBF55}" dt="2022-08-12T14:57:10.080" v="1171" actId="478"/>
          <ac:spMkLst>
            <pc:docMk/>
            <pc:sldMk cId="1097975994" sldId="258"/>
            <ac:spMk id="16" creationId="{C256FC69-CAA4-18F3-288F-776AA34AB9A1}"/>
          </ac:spMkLst>
        </pc:spChg>
        <pc:spChg chg="add del mod">
          <ac:chgData name="Kheng Yee Goh" userId="f93564324feb39e1" providerId="LiveId" clId="{472F9E83-D099-4072-BBB9-ECB5F29EBF55}" dt="2022-08-12T14:57:10.080" v="1171" actId="478"/>
          <ac:spMkLst>
            <pc:docMk/>
            <pc:sldMk cId="1097975994" sldId="258"/>
            <ac:spMk id="17" creationId="{AB14AEBC-4EDC-4BAB-0AC1-0A6B7C25C6C2}"/>
          </ac:spMkLst>
        </pc:spChg>
        <pc:spChg chg="add del mod">
          <ac:chgData name="Kheng Yee Goh" userId="f93564324feb39e1" providerId="LiveId" clId="{472F9E83-D099-4072-BBB9-ECB5F29EBF55}" dt="2022-08-12T14:57:10.080" v="1171" actId="478"/>
          <ac:spMkLst>
            <pc:docMk/>
            <pc:sldMk cId="1097975994" sldId="258"/>
            <ac:spMk id="18" creationId="{A351A79F-A473-2314-7CEB-567CA5F4FF35}"/>
          </ac:spMkLst>
        </pc:spChg>
        <pc:spChg chg="add del mod">
          <ac:chgData name="Kheng Yee Goh" userId="f93564324feb39e1" providerId="LiveId" clId="{472F9E83-D099-4072-BBB9-ECB5F29EBF55}" dt="2022-08-12T14:57:10.080" v="1171" actId="478"/>
          <ac:spMkLst>
            <pc:docMk/>
            <pc:sldMk cId="1097975994" sldId="258"/>
            <ac:spMk id="21" creationId="{E3650F40-DA32-ACEB-7C96-CC6FA067D4C7}"/>
          </ac:spMkLst>
        </pc:spChg>
        <pc:spChg chg="add del mod">
          <ac:chgData name="Kheng Yee Goh" userId="f93564324feb39e1" providerId="LiveId" clId="{472F9E83-D099-4072-BBB9-ECB5F29EBF55}" dt="2022-08-12T14:57:10.080" v="1171" actId="478"/>
          <ac:spMkLst>
            <pc:docMk/>
            <pc:sldMk cId="1097975994" sldId="258"/>
            <ac:spMk id="22" creationId="{76DC5485-35FC-C191-A5DB-7BF8D2250898}"/>
          </ac:spMkLst>
        </pc:spChg>
        <pc:spChg chg="add mod">
          <ac:chgData name="Kheng Yee Goh" userId="f93564324feb39e1" providerId="LiveId" clId="{472F9E83-D099-4072-BBB9-ECB5F29EBF55}" dt="2022-08-12T15:21:54.068" v="1394" actId="1076"/>
          <ac:spMkLst>
            <pc:docMk/>
            <pc:sldMk cId="1097975994" sldId="258"/>
            <ac:spMk id="23" creationId="{AD3FC700-9227-7E15-52D6-9DA0CEBA771E}"/>
          </ac:spMkLst>
        </pc:spChg>
        <pc:spChg chg="add mod">
          <ac:chgData name="Kheng Yee Goh" userId="f93564324feb39e1" providerId="LiveId" clId="{472F9E83-D099-4072-BBB9-ECB5F29EBF55}" dt="2022-08-12T14:57:28.839" v="1173" actId="571"/>
          <ac:spMkLst>
            <pc:docMk/>
            <pc:sldMk cId="1097975994" sldId="258"/>
            <ac:spMk id="24" creationId="{4AC69CC6-492F-B85D-FD1C-7151C676BBF4}"/>
          </ac:spMkLst>
        </pc:spChg>
        <pc:spChg chg="add mod">
          <ac:chgData name="Kheng Yee Goh" userId="f93564324feb39e1" providerId="LiveId" clId="{472F9E83-D099-4072-BBB9-ECB5F29EBF55}" dt="2022-08-12T14:57:28.839" v="1173" actId="571"/>
          <ac:spMkLst>
            <pc:docMk/>
            <pc:sldMk cId="1097975994" sldId="258"/>
            <ac:spMk id="25" creationId="{DBB33569-01F4-D45B-A415-47D15E6CA36D}"/>
          </ac:spMkLst>
        </pc:spChg>
        <pc:spChg chg="add mod">
          <ac:chgData name="Kheng Yee Goh" userId="f93564324feb39e1" providerId="LiveId" clId="{472F9E83-D099-4072-BBB9-ECB5F29EBF55}" dt="2022-08-12T14:57:28.839" v="1173" actId="571"/>
          <ac:spMkLst>
            <pc:docMk/>
            <pc:sldMk cId="1097975994" sldId="258"/>
            <ac:spMk id="28" creationId="{BEFCEB39-AD49-E331-3422-ABD15634498D}"/>
          </ac:spMkLst>
        </pc:spChg>
        <pc:spChg chg="add mod">
          <ac:chgData name="Kheng Yee Goh" userId="f93564324feb39e1" providerId="LiveId" clId="{472F9E83-D099-4072-BBB9-ECB5F29EBF55}" dt="2022-08-12T15:25:11.156" v="1444"/>
          <ac:spMkLst>
            <pc:docMk/>
            <pc:sldMk cId="1097975994" sldId="258"/>
            <ac:spMk id="29" creationId="{5CC61AA3-0F0F-F8BE-DC0F-F74E73F05004}"/>
          </ac:spMkLst>
        </pc:spChg>
        <pc:spChg chg="add mod">
          <ac:chgData name="Kheng Yee Goh" userId="f93564324feb39e1" providerId="LiveId" clId="{472F9E83-D099-4072-BBB9-ECB5F29EBF55}" dt="2022-08-12T16:39:05.422" v="2187" actId="20577"/>
          <ac:spMkLst>
            <pc:docMk/>
            <pc:sldMk cId="1097975994" sldId="258"/>
            <ac:spMk id="34" creationId="{FBC53EC0-EF45-D216-FABC-593CEB7D39A3}"/>
          </ac:spMkLst>
        </pc:spChg>
        <pc:graphicFrameChg chg="add mod">
          <ac:chgData name="Kheng Yee Goh" userId="f93564324feb39e1" providerId="LiveId" clId="{472F9E83-D099-4072-BBB9-ECB5F29EBF55}" dt="2022-08-12T15:01:41.959" v="1209" actId="113"/>
          <ac:graphicFrameMkLst>
            <pc:docMk/>
            <pc:sldMk cId="1097975994" sldId="258"/>
            <ac:graphicFrameMk id="12" creationId="{125D1EE0-046C-364D-E5A1-ECDC9C346F48}"/>
          </ac:graphicFrameMkLst>
        </pc:graphicFrameChg>
        <pc:graphicFrameChg chg="add mod">
          <ac:chgData name="Kheng Yee Goh" userId="f93564324feb39e1" providerId="LiveId" clId="{472F9E83-D099-4072-BBB9-ECB5F29EBF55}" dt="2022-08-12T15:01:47.029" v="1210" actId="113"/>
          <ac:graphicFrameMkLst>
            <pc:docMk/>
            <pc:sldMk cId="1097975994" sldId="258"/>
            <ac:graphicFrameMk id="13" creationId="{E3088213-CC23-78D5-3E1F-7E6D7541F7C1}"/>
          </ac:graphicFrameMkLst>
        </pc:graphicFrameChg>
        <pc:graphicFrameChg chg="add del mod">
          <ac:chgData name="Kheng Yee Goh" userId="f93564324feb39e1" providerId="LiveId" clId="{472F9E83-D099-4072-BBB9-ECB5F29EBF55}" dt="2022-08-12T14:57:10.080" v="1171" actId="478"/>
          <ac:graphicFrameMkLst>
            <pc:docMk/>
            <pc:sldMk cId="1097975994" sldId="258"/>
            <ac:graphicFrameMk id="19" creationId="{FA97B9EC-CB50-D74B-FB91-0D36E60E38F7}"/>
          </ac:graphicFrameMkLst>
        </pc:graphicFrameChg>
        <pc:graphicFrameChg chg="add del mod">
          <ac:chgData name="Kheng Yee Goh" userId="f93564324feb39e1" providerId="LiveId" clId="{472F9E83-D099-4072-BBB9-ECB5F29EBF55}" dt="2022-08-12T14:57:10.080" v="1171" actId="478"/>
          <ac:graphicFrameMkLst>
            <pc:docMk/>
            <pc:sldMk cId="1097975994" sldId="258"/>
            <ac:graphicFrameMk id="20" creationId="{2BCC6A40-8E5D-307A-51BA-52A002A9B382}"/>
          </ac:graphicFrameMkLst>
        </pc:graphicFrameChg>
        <pc:graphicFrameChg chg="add mod">
          <ac:chgData name="Kheng Yee Goh" userId="f93564324feb39e1" providerId="LiveId" clId="{472F9E83-D099-4072-BBB9-ECB5F29EBF55}" dt="2022-08-12T15:01:52.902" v="1211" actId="113"/>
          <ac:graphicFrameMkLst>
            <pc:docMk/>
            <pc:sldMk cId="1097975994" sldId="258"/>
            <ac:graphicFrameMk id="26" creationId="{B1EBABD1-8874-D241-94C9-9092B7FF7AE4}"/>
          </ac:graphicFrameMkLst>
        </pc:graphicFrameChg>
        <pc:graphicFrameChg chg="add mod">
          <ac:chgData name="Kheng Yee Goh" userId="f93564324feb39e1" providerId="LiveId" clId="{472F9E83-D099-4072-BBB9-ECB5F29EBF55}" dt="2022-08-12T15:01:58.109" v="1212" actId="113"/>
          <ac:graphicFrameMkLst>
            <pc:docMk/>
            <pc:sldMk cId="1097975994" sldId="258"/>
            <ac:graphicFrameMk id="27" creationId="{AA626B1E-BCD9-7B54-ACC5-AF1936D494BD}"/>
          </ac:graphicFrameMkLst>
        </pc:graphicFrameChg>
        <pc:picChg chg="add mod modCrop">
          <ac:chgData name="Kheng Yee Goh" userId="f93564324feb39e1" providerId="LiveId" clId="{472F9E83-D099-4072-BBB9-ECB5F29EBF55}" dt="2022-08-12T15:24:32.508" v="1431" actId="1037"/>
          <ac:picMkLst>
            <pc:docMk/>
            <pc:sldMk cId="1097975994" sldId="258"/>
            <ac:picMk id="31" creationId="{920832C3-B69C-0009-697F-533887EF8554}"/>
          </ac:picMkLst>
        </pc:picChg>
        <pc:picChg chg="add mod modCrop">
          <ac:chgData name="Kheng Yee Goh" userId="f93564324feb39e1" providerId="LiveId" clId="{472F9E83-D099-4072-BBB9-ECB5F29EBF55}" dt="2022-08-12T15:24:30.641" v="1428" actId="1038"/>
          <ac:picMkLst>
            <pc:docMk/>
            <pc:sldMk cId="1097975994" sldId="258"/>
            <ac:picMk id="33" creationId="{CE4ADDEE-75FF-B2C4-0022-E98D5E41619D}"/>
          </ac:picMkLst>
        </pc:picChg>
      </pc:sldChg>
      <pc:sldChg chg="addSp delSp modSp new del mod">
        <pc:chgData name="Kheng Yee Goh" userId="f93564324feb39e1" providerId="LiveId" clId="{472F9E83-D099-4072-BBB9-ECB5F29EBF55}" dt="2022-08-12T16:37:04.438" v="2179" actId="47"/>
        <pc:sldMkLst>
          <pc:docMk/>
          <pc:sldMk cId="1272472948" sldId="259"/>
        </pc:sldMkLst>
        <pc:spChg chg="del">
          <ac:chgData name="Kheng Yee Goh" userId="f93564324feb39e1" providerId="LiveId" clId="{472F9E83-D099-4072-BBB9-ECB5F29EBF55}" dt="2022-08-12T13:59:51.333" v="184" actId="478"/>
          <ac:spMkLst>
            <pc:docMk/>
            <pc:sldMk cId="1272472948" sldId="259"/>
            <ac:spMk id="3" creationId="{78E40119-4C5C-A92E-AD2B-758CCF6A0734}"/>
          </ac:spMkLst>
        </pc:spChg>
        <pc:spChg chg="add mod">
          <ac:chgData name="Kheng Yee Goh" userId="f93564324feb39e1" providerId="LiveId" clId="{472F9E83-D099-4072-BBB9-ECB5F29EBF55}" dt="2022-08-12T14:00:08.754" v="222" actId="20577"/>
          <ac:spMkLst>
            <pc:docMk/>
            <pc:sldMk cId="1272472948" sldId="259"/>
            <ac:spMk id="4" creationId="{B81C214A-5ECE-E493-6746-95AFF6FBCDF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591</c:v>
                </c:pt>
                <c:pt idx="1">
                  <c:v>463</c:v>
                </c:pt>
                <c:pt idx="2">
                  <c:v>396</c:v>
                </c:pt>
                <c:pt idx="3">
                  <c:v>504</c:v>
                </c:pt>
                <c:pt idx="4">
                  <c:v>727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2.5000000000000001E-3</c:v>
                </c:pt>
                <c:pt idx="1">
                  <c:v>2.3999999999999998E-3</c:v>
                </c:pt>
                <c:pt idx="2">
                  <c:v>2.3999999999999998E-3</c:v>
                </c:pt>
                <c:pt idx="3">
                  <c:v>2.2000000000000001E-3</c:v>
                </c:pt>
                <c:pt idx="4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8-455B-BFD2-3D95C15B7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41191887"/>
        <c:axId val="1041190223"/>
      </c:barChart>
      <c:catAx>
        <c:axId val="104119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0223"/>
        <c:crosses val="autoZero"/>
        <c:auto val="1"/>
        <c:lblAlgn val="ctr"/>
        <c:lblOffset val="100"/>
        <c:noMultiLvlLbl val="0"/>
      </c:catAx>
      <c:valAx>
        <c:axId val="1041190223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1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hotmail.com</c:v>
                </c:pt>
                <c:pt idx="1">
                  <c:v>verizon.com</c:v>
                </c:pt>
                <c:pt idx="2">
                  <c:v>zoho.com</c:v>
                </c:pt>
                <c:pt idx="3">
                  <c:v>comcast.net</c:v>
                </c:pt>
                <c:pt idx="4">
                  <c:v>yandex.com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8.0500000000000002E-2</c:v>
                </c:pt>
                <c:pt idx="1">
                  <c:v>7.9100000000000004E-2</c:v>
                </c:pt>
                <c:pt idx="2">
                  <c:v>7.9000000000000001E-2</c:v>
                </c:pt>
                <c:pt idx="3">
                  <c:v>7.8799999999999995E-2</c:v>
                </c:pt>
                <c:pt idx="4">
                  <c:v>7.85E-2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8-455B-BFD2-3D95C15B7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41191887"/>
        <c:axId val="1041190223"/>
      </c:barChart>
      <c:catAx>
        <c:axId val="104119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0223"/>
        <c:crosses val="autoZero"/>
        <c:auto val="1"/>
        <c:lblAlgn val="ctr"/>
        <c:lblOffset val="100"/>
        <c:noMultiLvlLbl val="0"/>
      </c:catAx>
      <c:valAx>
        <c:axId val="1041190223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1887"/>
        <c:crosses val="autoZero"/>
        <c:crossBetween val="between"/>
        <c:majorUnit val="1.0000000000000002E-3"/>
        <c:minorUnit val="5.0000000000000012E-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0-250</c:v>
                </c:pt>
                <c:pt idx="1">
                  <c:v>&gt;250-500</c:v>
                </c:pt>
                <c:pt idx="2">
                  <c:v>&gt;500-750</c:v>
                </c:pt>
                <c:pt idx="3">
                  <c:v>&gt;750-1000</c:v>
                </c:pt>
                <c:pt idx="4">
                  <c:v>&gt;1000-1250</c:v>
                </c:pt>
                <c:pt idx="5">
                  <c:v>&gt;1250-1500</c:v>
                </c:pt>
                <c:pt idx="6">
                  <c:v>&gt;1500-1750</c:v>
                </c:pt>
                <c:pt idx="7">
                  <c:v>&gt;1750-2000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1238</c:v>
                </c:pt>
                <c:pt idx="1">
                  <c:v>1267</c:v>
                </c:pt>
                <c:pt idx="2">
                  <c:v>1286</c:v>
                </c:pt>
                <c:pt idx="3">
                  <c:v>1232</c:v>
                </c:pt>
                <c:pt idx="4">
                  <c:v>1244</c:v>
                </c:pt>
                <c:pt idx="5">
                  <c:v>1223</c:v>
                </c:pt>
                <c:pt idx="6">
                  <c:v>1281</c:v>
                </c:pt>
                <c:pt idx="7">
                  <c:v>1229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8-455B-BFD2-3D95C15B7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41191887"/>
        <c:axId val="1041190223"/>
      </c:barChart>
      <c:catAx>
        <c:axId val="104119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0223"/>
        <c:crosses val="autoZero"/>
        <c:auto val="1"/>
        <c:lblAlgn val="ctr"/>
        <c:lblOffset val="100"/>
        <c:noMultiLvlLbl val="0"/>
      </c:catAx>
      <c:valAx>
        <c:axId val="104119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1887"/>
        <c:crosses val="autoZero"/>
        <c:crossBetween val="between"/>
        <c:minorUnit val="4.000000000000001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728</c:v>
                </c:pt>
                <c:pt idx="1">
                  <c:v>855</c:v>
                </c:pt>
                <c:pt idx="2">
                  <c:v>713</c:v>
                </c:pt>
                <c:pt idx="3">
                  <c:v>593</c:v>
                </c:pt>
                <c:pt idx="4">
                  <c:v>770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4.8465266558966073E-3</c:v>
                </c:pt>
                <c:pt idx="1">
                  <c:v>4.0387722132471729E-3</c:v>
                </c:pt>
                <c:pt idx="2">
                  <c:v>4.0387722132471729E-3</c:v>
                </c:pt>
                <c:pt idx="3">
                  <c:v>4.0387722132471729E-3</c:v>
                </c:pt>
                <c:pt idx="4">
                  <c:v>4.0387722132471729E-3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A55-8604-EE24CA19C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41191887"/>
        <c:axId val="1041190223"/>
      </c:barChart>
      <c:catAx>
        <c:axId val="104119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0223"/>
        <c:crosses val="autoZero"/>
        <c:auto val="1"/>
        <c:lblAlgn val="ctr"/>
        <c:lblOffset val="100"/>
        <c:noMultiLvlLbl val="0"/>
      </c:catAx>
      <c:valAx>
        <c:axId val="1041190223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1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verizon.com</c:v>
                </c:pt>
                <c:pt idx="1">
                  <c:v>comcast.net</c:v>
                </c:pt>
                <c:pt idx="2">
                  <c:v>yandex.com</c:v>
                </c:pt>
                <c:pt idx="3">
                  <c:v>hotmail.com</c:v>
                </c:pt>
                <c:pt idx="4">
                  <c:v>zoho.com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9.1276252019386106E-2</c:v>
                </c:pt>
                <c:pt idx="1">
                  <c:v>8.6429725363489501E-2</c:v>
                </c:pt>
                <c:pt idx="2">
                  <c:v>8.4814216478190624E-2</c:v>
                </c:pt>
                <c:pt idx="3">
                  <c:v>7.9967689822294019E-2</c:v>
                </c:pt>
                <c:pt idx="4">
                  <c:v>7.5928917609046853E-2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F-4C4C-B12C-403C64A4A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41191887"/>
        <c:axId val="1041190223"/>
      </c:barChart>
      <c:catAx>
        <c:axId val="104119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0223"/>
        <c:crosses val="autoZero"/>
        <c:auto val="1"/>
        <c:lblAlgn val="ctr"/>
        <c:lblOffset val="100"/>
        <c:noMultiLvlLbl val="0"/>
      </c:catAx>
      <c:valAx>
        <c:axId val="1041190223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1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828</c:v>
                </c:pt>
                <c:pt idx="1">
                  <c:v>531</c:v>
                </c:pt>
                <c:pt idx="2">
                  <c:v>442</c:v>
                </c:pt>
                <c:pt idx="3">
                  <c:v>557</c:v>
                </c:pt>
                <c:pt idx="4">
                  <c:v>958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4.8820179007323028E-3</c:v>
                </c:pt>
                <c:pt idx="1">
                  <c:v>4.8820179007323028E-3</c:v>
                </c:pt>
                <c:pt idx="2">
                  <c:v>4.8820179007323028E-3</c:v>
                </c:pt>
                <c:pt idx="3">
                  <c:v>4.0683482506102524E-3</c:v>
                </c:pt>
                <c:pt idx="4">
                  <c:v>4.0683482506102524E-3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A55-8604-EE24CA19C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41191887"/>
        <c:axId val="1041190223"/>
      </c:barChart>
      <c:catAx>
        <c:axId val="104119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0223"/>
        <c:crosses val="autoZero"/>
        <c:auto val="1"/>
        <c:lblAlgn val="ctr"/>
        <c:lblOffset val="100"/>
        <c:noMultiLvlLbl val="0"/>
      </c:catAx>
      <c:valAx>
        <c:axId val="1041190223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1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aol.com</c:v>
                </c:pt>
                <c:pt idx="1">
                  <c:v>mail.com</c:v>
                </c:pt>
                <c:pt idx="2">
                  <c:v>xfinity.com</c:v>
                </c:pt>
                <c:pt idx="3">
                  <c:v>comcast.net</c:v>
                </c:pt>
                <c:pt idx="4">
                  <c:v>verizon.com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8.6248982912937353E-2</c:v>
                </c:pt>
                <c:pt idx="1">
                  <c:v>8.3807973962571197E-2</c:v>
                </c:pt>
                <c:pt idx="2">
                  <c:v>8.2180634662327098E-2</c:v>
                </c:pt>
                <c:pt idx="3">
                  <c:v>8.2180634662327098E-2</c:v>
                </c:pt>
                <c:pt idx="4">
                  <c:v>8.0553295362082999E-2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F-4C4C-B12C-403C64A4A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41191887"/>
        <c:axId val="1041190223"/>
      </c:barChart>
      <c:catAx>
        <c:axId val="104119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0223"/>
        <c:crosses val="autoZero"/>
        <c:auto val="1"/>
        <c:lblAlgn val="ctr"/>
        <c:lblOffset val="100"/>
        <c:noMultiLvlLbl val="0"/>
      </c:catAx>
      <c:valAx>
        <c:axId val="1041190223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1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91712-A3E2-4D88-B7CD-0799B07B9E0C}" type="datetimeFigureOut">
              <a:rPr lang="en-MY" smtClean="0"/>
              <a:t>13/8/2022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98956-2F07-4FC2-A5C4-61765AFF73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13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3AFC-75DA-1329-E8A4-5A22CAAD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E651-87F0-588B-F45F-B90B177F3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EA42-09DB-8842-0D0C-2BDD8BE7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99BC-FC4B-42DE-AA54-ED23BAB104CF}" type="datetime1">
              <a:rPr lang="en-MY" smtClean="0"/>
              <a:t>13/8/2022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828B-8D54-3937-06B7-CB1C1D9A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D02F-9E64-2D9E-722E-B82DDF10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468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AB5E-F0F4-510B-B21B-4B2FDFD5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2959B-074A-6C1C-CF7A-A05E73B6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E7DB-B062-A287-0C38-451A4E9C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7C0-78D1-4583-ADB1-4A25FACA44E8}" type="datetime1">
              <a:rPr lang="en-MY" smtClean="0"/>
              <a:t>13/8/2022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9B58-341E-5E7E-1BC0-8A475C9F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0481-856C-D76F-734A-ED6331D2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494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45F27-6ED4-8BFF-45C4-D33D46E67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44C4E-10AE-2F53-5B0C-678302717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A861-2D61-89F9-8928-6BA87B13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6C-D56F-4A0E-A4F5-E8A62482C540}" type="datetime1">
              <a:rPr lang="en-MY" smtClean="0"/>
              <a:t>13/8/2022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8F48-FEED-999B-3E24-1A6D4534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5EB5-399B-9191-B3B5-E8844ED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342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7CB4-9568-86D1-5622-C34D5EB4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439A-4B57-8E8D-86DD-493C505B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3560-41E2-1BBC-C2C2-599A5439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948B-D1E5-41A5-BBB5-0D131287D623}" type="datetime1">
              <a:rPr lang="en-MY" smtClean="0"/>
              <a:t>13/8/2022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2945-F115-67D9-2486-F34954A8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5088-A048-6CD8-D8CA-03C2FB80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845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BA05-80BC-ACA5-ED9A-47A57306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20EED-119C-1DD9-72B1-AF21D1F0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EAA2-4325-55E8-3FF2-7B34C327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D2F3-526A-4235-A574-356D49FD60DE}" type="datetime1">
              <a:rPr lang="en-MY" smtClean="0"/>
              <a:t>13/8/2022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E81D-1B40-44C1-D105-64864748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2E686-A821-200F-F87B-94A56F7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66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CBEA-54B5-9FB9-1704-DC33965A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79E6-97B6-7304-D9AD-0B8B91A34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1F35F-512C-3114-0E0C-AF23AD7BC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4FF27-21A1-6014-0EEB-95229370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3A0-8F0A-45F0-BC49-05FFD5D2C784}" type="datetime1">
              <a:rPr lang="en-MY" smtClean="0"/>
              <a:t>13/8/2022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A47C-3AD2-6DB7-6CEF-00E10111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2A72E-67F3-DF19-3158-F26B5F0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604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2A51-70BA-B488-A834-CBEB98AB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AD44C-D9DF-62EA-2F4E-01C6F374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10478-F5CB-C105-FEC3-832F160A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08F2B-E6B5-A10C-F6A7-25CC90DEA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A1226-985A-8E32-32F3-08DF93A37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94824-1F7B-2DB9-CBD3-A87E38BE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24B-544F-41FF-84E6-920A0DED7FAB}" type="datetime1">
              <a:rPr lang="en-MY" smtClean="0"/>
              <a:t>13/8/2022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AC839-FDB6-B963-4821-60B2B81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A762A-66F7-0FF3-7847-071009A9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596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AF0D-32E8-A48A-4A2D-54D0FF3B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4ED12-9EBD-AC61-DC6B-D7C06093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D1D6-16BC-4D38-A105-B7502EC3EFA4}" type="datetime1">
              <a:rPr lang="en-MY" smtClean="0"/>
              <a:t>13/8/2022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EC08F-0AE5-A6BB-5764-AA3BC1C2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33ECB-6DCE-8A40-80B9-888D47F9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15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9F9A4-9935-7CD3-B7FB-057C8BAF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6632-EB0F-469C-B180-F0B32A7F2DA2}" type="datetime1">
              <a:rPr lang="en-MY" smtClean="0"/>
              <a:t>13/8/2022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5FBEF-F7ED-E5F3-E5B3-49B80931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4273-3E80-3395-1C72-BF088DB1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954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D785-2052-ACB4-7E0C-1C3161D8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C3E8-FD2B-F19E-0AF6-743FF931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61390-AA18-007B-F3C2-F0186D1C0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4DB1C-3732-DF6F-34D6-1E31B47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BF4-8852-4EDA-B0D9-3D1BAC196BD4}" type="datetime1">
              <a:rPr lang="en-MY" smtClean="0"/>
              <a:t>13/8/2022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8E61B-3528-3873-8E7C-DB40D059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3C7CE-3686-B1BC-2A80-153A246F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87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B8B-4716-7684-3D60-D5224269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8F7DC-6ACA-CBE0-FF3A-6FE642B31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2F4D7-8110-F594-4E5B-AB6CAAC0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2AC4E-A235-C901-1D7A-BD7D829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C69C-0884-4F16-BDE2-24B56B781F4E}" type="datetime1">
              <a:rPr lang="en-MY" smtClean="0"/>
              <a:t>13/8/2022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A109-96C5-7AEA-25F7-2DE92712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3F76-D0FB-50F5-5B14-1AD77A8A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108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D69D6-5864-FA0F-4090-B489573D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BC4D6-59E8-F37D-3933-A0185002A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D58C-7749-A936-07F3-FE6899CF6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2857-0609-40A4-BE11-39478452537A}" type="datetime1">
              <a:rPr lang="en-MY" smtClean="0"/>
              <a:t>13/8/2022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470D-CBA7-0C89-67D2-E48123F3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178D-F10E-0245-2838-83688CF29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0EDC-D454-4D93-B3B5-88FD2B6942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67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1EB1-D1F4-C54F-9D81-5577F565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"/>
            <a:ext cx="6304280" cy="51542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Overview of Customer Base</a:t>
            </a:r>
            <a:endParaRPr lang="en-MY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90764-1CD3-1023-E253-34763107A74B}"/>
              </a:ext>
            </a:extLst>
          </p:cNvPr>
          <p:cNvSpPr/>
          <p:nvPr/>
        </p:nvSpPr>
        <p:spPr>
          <a:xfrm>
            <a:off x="220717" y="2811410"/>
            <a:ext cx="2267609" cy="69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>
                <a:solidFill>
                  <a:schemeClr val="tx1"/>
                </a:solidFill>
              </a:rPr>
              <a:t>No. of Customers: 10,000</a:t>
            </a:r>
            <a:endParaRPr lang="en-MY" sz="17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B1645-D25D-6E27-6256-11CCA9F16ACA}"/>
              </a:ext>
            </a:extLst>
          </p:cNvPr>
          <p:cNvSpPr/>
          <p:nvPr/>
        </p:nvSpPr>
        <p:spPr>
          <a:xfrm>
            <a:off x="2766847" y="2811410"/>
            <a:ext cx="2267609" cy="69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>
                <a:solidFill>
                  <a:schemeClr val="tx1"/>
                </a:solidFill>
              </a:rPr>
              <a:t>Mean Spending Amount: 998.7</a:t>
            </a:r>
            <a:endParaRPr lang="en-MY" sz="1700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039ED-D070-216F-10BC-EE932733F33B}"/>
              </a:ext>
            </a:extLst>
          </p:cNvPr>
          <p:cNvSpPr/>
          <p:nvPr/>
        </p:nvSpPr>
        <p:spPr>
          <a:xfrm>
            <a:off x="220717" y="5434268"/>
            <a:ext cx="2267609" cy="69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>
                <a:solidFill>
                  <a:schemeClr val="tx1"/>
                </a:solidFill>
              </a:rPr>
              <a:t>No. of cites: 7,981</a:t>
            </a:r>
            <a:endParaRPr lang="en-MY" sz="1700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F91B7-AA0F-516D-C400-BB04745CC92A}"/>
              </a:ext>
            </a:extLst>
          </p:cNvPr>
          <p:cNvSpPr/>
          <p:nvPr/>
        </p:nvSpPr>
        <p:spPr>
          <a:xfrm>
            <a:off x="2766847" y="5434268"/>
            <a:ext cx="2267609" cy="69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>
                <a:solidFill>
                  <a:schemeClr val="tx1"/>
                </a:solidFill>
              </a:rPr>
              <a:t>No. of email types: 13</a:t>
            </a:r>
            <a:endParaRPr lang="en-MY" sz="17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86E52-03DA-A0BC-47B6-2F84AF7B2C4B}"/>
              </a:ext>
            </a:extLst>
          </p:cNvPr>
          <p:cNvSpPr/>
          <p:nvPr/>
        </p:nvSpPr>
        <p:spPr>
          <a:xfrm>
            <a:off x="5795753" y="992159"/>
            <a:ext cx="3024397" cy="3864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Popular Areas</a:t>
            </a:r>
            <a:endParaRPr lang="en-MY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6FCA2-1832-6A22-DF29-37EFF788BA1C}"/>
              </a:ext>
            </a:extLst>
          </p:cNvPr>
          <p:cNvSpPr txBox="1"/>
          <p:nvPr/>
        </p:nvSpPr>
        <p:spPr>
          <a:xfrm>
            <a:off x="310055" y="6393362"/>
            <a:ext cx="706820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Note: I assume the Amount in both datasets to be spending amount in this exercise.</a:t>
            </a:r>
            <a:endParaRPr lang="en-MY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7CFA59-00E1-2986-78B7-3F0A95E304EE}"/>
              </a:ext>
            </a:extLst>
          </p:cNvPr>
          <p:cNvSpPr/>
          <p:nvPr/>
        </p:nvSpPr>
        <p:spPr>
          <a:xfrm>
            <a:off x="8983015" y="992159"/>
            <a:ext cx="3024397" cy="3864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Used Emails</a:t>
            </a:r>
            <a:endParaRPr lang="en-MY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8A370-5548-2D32-93AB-7399D3407B91}"/>
              </a:ext>
            </a:extLst>
          </p:cNvPr>
          <p:cNvSpPr/>
          <p:nvPr/>
        </p:nvSpPr>
        <p:spPr>
          <a:xfrm>
            <a:off x="5795753" y="3681691"/>
            <a:ext cx="5883867" cy="3864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Spending Classes</a:t>
            </a:r>
            <a:endParaRPr lang="en-MY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DFD743D6-0D31-1040-C0DD-DE866D7EC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154791"/>
              </p:ext>
            </p:extLst>
          </p:nvPr>
        </p:nvGraphicFramePr>
        <p:xfrm>
          <a:off x="5795753" y="1378611"/>
          <a:ext cx="3024397" cy="1955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794AE62-31B4-7E5C-59FA-DAF1B35E5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791825"/>
              </p:ext>
            </p:extLst>
          </p:nvPr>
        </p:nvGraphicFramePr>
        <p:xfrm>
          <a:off x="8946886" y="1378611"/>
          <a:ext cx="3024397" cy="197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393A277-5A6A-32CC-1172-47A47D509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799948"/>
              </p:ext>
            </p:extLst>
          </p:nvPr>
        </p:nvGraphicFramePr>
        <p:xfrm>
          <a:off x="5795753" y="4126636"/>
          <a:ext cx="5883867" cy="208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1A5021F-F6C1-D7C6-159B-802EBF50DD51}"/>
              </a:ext>
            </a:extLst>
          </p:cNvPr>
          <p:cNvSpPr txBox="1"/>
          <p:nvPr/>
        </p:nvSpPr>
        <p:spPr>
          <a:xfrm>
            <a:off x="8983015" y="3288384"/>
            <a:ext cx="3221421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Note: Areas are represented by area codes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055A24-F82C-9685-E3FB-9072A06FC3C2}"/>
              </a:ext>
            </a:extLst>
          </p:cNvPr>
          <p:cNvSpPr/>
          <p:nvPr/>
        </p:nvSpPr>
        <p:spPr>
          <a:xfrm>
            <a:off x="6316717" y="4567206"/>
            <a:ext cx="641131" cy="886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369584-7F10-07B6-9115-8067EE36D86A}"/>
              </a:ext>
            </a:extLst>
          </p:cNvPr>
          <p:cNvSpPr/>
          <p:nvPr/>
        </p:nvSpPr>
        <p:spPr>
          <a:xfrm>
            <a:off x="10857186" y="4635499"/>
            <a:ext cx="641131" cy="81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F55EB-4B02-BCC7-346C-2DF8769910C5}"/>
              </a:ext>
            </a:extLst>
          </p:cNvPr>
          <p:cNvSpPr txBox="1"/>
          <p:nvPr/>
        </p:nvSpPr>
        <p:spPr>
          <a:xfrm>
            <a:off x="6096000" y="4047047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Lowest spending class</a:t>
            </a:r>
            <a:endParaRPr lang="en-MY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62874D-DEA4-E97B-E83F-8A6F4FF7250C}"/>
              </a:ext>
            </a:extLst>
          </p:cNvPr>
          <p:cNvSpPr txBox="1"/>
          <p:nvPr/>
        </p:nvSpPr>
        <p:spPr>
          <a:xfrm>
            <a:off x="10680700" y="4156797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Highest spending class</a:t>
            </a:r>
            <a:endParaRPr lang="en-MY" sz="1200" b="1" dirty="0">
              <a:solidFill>
                <a:srgbClr val="FF0000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4E293-17C4-A655-9F4A-791CA9A7D7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8" r="10337"/>
          <a:stretch/>
        </p:blipFill>
        <p:spPr>
          <a:xfrm>
            <a:off x="310055" y="887599"/>
            <a:ext cx="1975945" cy="17618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4F28E3C-11EB-126A-739A-2653AA6CB9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104" r="12366"/>
          <a:stretch/>
        </p:blipFill>
        <p:spPr>
          <a:xfrm>
            <a:off x="3058511" y="921587"/>
            <a:ext cx="1975945" cy="16938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1D10449-E743-BCD2-A78B-A9E6E81FAC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637" r="12407"/>
          <a:stretch/>
        </p:blipFill>
        <p:spPr>
          <a:xfrm>
            <a:off x="378115" y="3698100"/>
            <a:ext cx="1992226" cy="17558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C5437C0-5E34-3FB9-330A-F190C35FE5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21" r="19326"/>
          <a:stretch/>
        </p:blipFill>
        <p:spPr>
          <a:xfrm>
            <a:off x="2891305" y="3627319"/>
            <a:ext cx="2103044" cy="17558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55119-DF1A-E603-9AD3-5ECC063D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686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12FED6-93EA-FF35-7EC0-6947C396315F}"/>
              </a:ext>
            </a:extLst>
          </p:cNvPr>
          <p:cNvSpPr/>
          <p:nvPr/>
        </p:nvSpPr>
        <p:spPr>
          <a:xfrm>
            <a:off x="838200" y="840060"/>
            <a:ext cx="4148470" cy="531628"/>
          </a:xfrm>
          <a:prstGeom prst="roundRect">
            <a:avLst>
              <a:gd name="adj" fmla="val 32667"/>
            </a:avLst>
          </a:prstGeom>
          <a:solidFill>
            <a:srgbClr val="CCCC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Lowest Spending Class: 0 – 25</a:t>
            </a:r>
            <a:r>
              <a:rPr lang="en-MY" b="1" i="1" dirty="0">
                <a:solidFill>
                  <a:schemeClr val="tx1"/>
                </a:solidFill>
              </a:rPr>
              <a:t>0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B139F3-58CD-158D-E227-7B670A7F3695}"/>
              </a:ext>
            </a:extLst>
          </p:cNvPr>
          <p:cNvSpPr txBox="1">
            <a:spLocks/>
          </p:cNvSpPr>
          <p:nvPr/>
        </p:nvSpPr>
        <p:spPr>
          <a:xfrm>
            <a:off x="838200" y="89086"/>
            <a:ext cx="6934200" cy="515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 SemiBold Condensed" panose="020B0502040204020203" pitchFamily="34" charset="0"/>
              </a:rPr>
              <a:t>Comparing Low and High Spending Classes</a:t>
            </a:r>
            <a:endParaRPr lang="en-MY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DD0C2-6C2D-67D0-AF33-6DF31EB3D4B4}"/>
              </a:ext>
            </a:extLst>
          </p:cNvPr>
          <p:cNvSpPr/>
          <p:nvPr/>
        </p:nvSpPr>
        <p:spPr>
          <a:xfrm>
            <a:off x="213661" y="3678209"/>
            <a:ext cx="2651460" cy="3864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Popular Areas</a:t>
            </a:r>
            <a:endParaRPr lang="en-MY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4F164-9C49-A698-609C-EAE1FFEE0785}"/>
              </a:ext>
            </a:extLst>
          </p:cNvPr>
          <p:cNvSpPr/>
          <p:nvPr/>
        </p:nvSpPr>
        <p:spPr>
          <a:xfrm>
            <a:off x="2967289" y="3678209"/>
            <a:ext cx="3024397" cy="3864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Used Emails</a:t>
            </a:r>
            <a:endParaRPr lang="en-MY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25D1EE0-046C-364D-E5A1-ECDC9C346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705631"/>
              </p:ext>
            </p:extLst>
          </p:nvPr>
        </p:nvGraphicFramePr>
        <p:xfrm>
          <a:off x="279701" y="4116693"/>
          <a:ext cx="2651460" cy="1695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3088213-CC23-78D5-3E1F-7E6D7541F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11848"/>
              </p:ext>
            </p:extLst>
          </p:nvPr>
        </p:nvGraphicFramePr>
        <p:xfrm>
          <a:off x="2931160" y="4116693"/>
          <a:ext cx="3024397" cy="1927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796704-F5F4-7663-31BC-9DFDA27DA185}"/>
              </a:ext>
            </a:extLst>
          </p:cNvPr>
          <p:cNvSpPr txBox="1"/>
          <p:nvPr/>
        </p:nvSpPr>
        <p:spPr>
          <a:xfrm>
            <a:off x="213662" y="5723597"/>
            <a:ext cx="2761332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Note: Areas are represented by area codes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6578C-A0BA-6974-2D0E-0ED63D111568}"/>
              </a:ext>
            </a:extLst>
          </p:cNvPr>
          <p:cNvSpPr/>
          <p:nvPr/>
        </p:nvSpPr>
        <p:spPr>
          <a:xfrm>
            <a:off x="1022152" y="3143590"/>
            <a:ext cx="3421206" cy="39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No. of Customers: 1,238</a:t>
            </a:r>
            <a:endParaRPr lang="en-MY" sz="17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3FC700-9227-7E15-52D6-9DA0CEBA771E}"/>
              </a:ext>
            </a:extLst>
          </p:cNvPr>
          <p:cNvSpPr/>
          <p:nvPr/>
        </p:nvSpPr>
        <p:spPr>
          <a:xfrm>
            <a:off x="6860981" y="840060"/>
            <a:ext cx="4148470" cy="531628"/>
          </a:xfrm>
          <a:prstGeom prst="roundRect">
            <a:avLst>
              <a:gd name="adj" fmla="val 32667"/>
            </a:avLst>
          </a:prstGeom>
          <a:solidFill>
            <a:srgbClr val="CCCC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Highest Spending Class: 1750 – 200</a:t>
            </a:r>
            <a:r>
              <a:rPr lang="en-MY" b="1" i="1" dirty="0">
                <a:solidFill>
                  <a:schemeClr val="tx1"/>
                </a:solidFill>
              </a:rPr>
              <a:t>0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C69CC6-492F-B85D-FD1C-7151C676BBF4}"/>
              </a:ext>
            </a:extLst>
          </p:cNvPr>
          <p:cNvSpPr/>
          <p:nvPr/>
        </p:nvSpPr>
        <p:spPr>
          <a:xfrm>
            <a:off x="6236442" y="3678209"/>
            <a:ext cx="2651460" cy="3864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Popular Areas</a:t>
            </a:r>
            <a:endParaRPr lang="en-MY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B33569-01F4-D45B-A415-47D15E6CA36D}"/>
              </a:ext>
            </a:extLst>
          </p:cNvPr>
          <p:cNvSpPr/>
          <p:nvPr/>
        </p:nvSpPr>
        <p:spPr>
          <a:xfrm>
            <a:off x="8990070" y="3678209"/>
            <a:ext cx="3024397" cy="3864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Used Emails</a:t>
            </a:r>
            <a:endParaRPr lang="en-MY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1EBABD1-8874-D241-94C9-9092B7FF7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796827"/>
              </p:ext>
            </p:extLst>
          </p:nvPr>
        </p:nvGraphicFramePr>
        <p:xfrm>
          <a:off x="6302482" y="4116693"/>
          <a:ext cx="2651460" cy="1695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A626B1E-BCD9-7B54-ACC5-AF1936D49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779903"/>
              </p:ext>
            </p:extLst>
          </p:nvPr>
        </p:nvGraphicFramePr>
        <p:xfrm>
          <a:off x="8953941" y="4116693"/>
          <a:ext cx="3024397" cy="1927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EFCEB39-AD49-E331-3422-ABD15634498D}"/>
              </a:ext>
            </a:extLst>
          </p:cNvPr>
          <p:cNvSpPr txBox="1"/>
          <p:nvPr/>
        </p:nvSpPr>
        <p:spPr>
          <a:xfrm>
            <a:off x="6236443" y="5723597"/>
            <a:ext cx="2761332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Note: Areas are represented by area codes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C61AA3-0F0F-F8BE-DC0F-F74E73F05004}"/>
              </a:ext>
            </a:extLst>
          </p:cNvPr>
          <p:cNvSpPr/>
          <p:nvPr/>
        </p:nvSpPr>
        <p:spPr>
          <a:xfrm>
            <a:off x="7177299" y="3180240"/>
            <a:ext cx="3421206" cy="39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No. of Customers: 1,229</a:t>
            </a:r>
            <a:endParaRPr lang="en-MY" sz="17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20832C3-B69C-0009-697F-533887EF8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008" y="1537635"/>
            <a:ext cx="2237736" cy="15489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4ADDEE-75FF-B2C4-0022-E98D5E4161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04" t="10678" r="10404" b="4050"/>
          <a:stretch/>
        </p:blipFill>
        <p:spPr>
          <a:xfrm>
            <a:off x="1765153" y="1574050"/>
            <a:ext cx="2157404" cy="14856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BC53EC0-EF45-D216-FABC-593CEB7D39A3}"/>
              </a:ext>
            </a:extLst>
          </p:cNvPr>
          <p:cNvSpPr txBox="1"/>
          <p:nvPr/>
        </p:nvSpPr>
        <p:spPr>
          <a:xfrm>
            <a:off x="310055" y="6393362"/>
            <a:ext cx="706820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sz="140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Note: </a:t>
            </a:r>
            <a:r>
              <a:rPr lang="en-MY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 assume the Amount in both datasets to be spending amount in this exercise.</a:t>
            </a:r>
            <a:endParaRPr lang="en-MY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F37D9-B761-0CE9-2AF9-6C5DE556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0EDC-D454-4D93-B3B5-88FD2B694220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79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SemiBold Condensed</vt:lpstr>
      <vt:lpstr>Calibri</vt:lpstr>
      <vt:lpstr>Calibri Light</vt:lpstr>
      <vt:lpstr>Office Theme</vt:lpstr>
      <vt:lpstr>Overview of Customer 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Kheng Yee Goh</dc:creator>
  <cp:lastModifiedBy>Kheng Yee Goh</cp:lastModifiedBy>
  <cp:revision>1</cp:revision>
  <dcterms:created xsi:type="dcterms:W3CDTF">2022-08-12T13:52:28Z</dcterms:created>
  <dcterms:modified xsi:type="dcterms:W3CDTF">2022-08-12T16:39:06Z</dcterms:modified>
</cp:coreProperties>
</file>