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7" r:id="rId3"/>
    <p:sldId id="290" r:id="rId4"/>
    <p:sldId id="321" r:id="rId5"/>
    <p:sldId id="322" r:id="rId6"/>
    <p:sldId id="318" r:id="rId7"/>
    <p:sldId id="301" r:id="rId8"/>
    <p:sldId id="305" r:id="rId9"/>
    <p:sldId id="319" r:id="rId10"/>
    <p:sldId id="320" r:id="rId11"/>
    <p:sldId id="302" r:id="rId12"/>
    <p:sldId id="303" r:id="rId13"/>
    <p:sldId id="304" r:id="rId14"/>
    <p:sldId id="308" r:id="rId15"/>
    <p:sldId id="298" r:id="rId16"/>
    <p:sldId id="307" r:id="rId17"/>
    <p:sldId id="323" r:id="rId18"/>
    <p:sldId id="309" r:id="rId19"/>
    <p:sldId id="306" r:id="rId20"/>
    <p:sldId id="299" r:id="rId21"/>
    <p:sldId id="316" r:id="rId22"/>
    <p:sldId id="312" r:id="rId23"/>
    <p:sldId id="315" r:id="rId24"/>
    <p:sldId id="313" r:id="rId25"/>
    <p:sldId id="314" r:id="rId26"/>
    <p:sldId id="317" r:id="rId27"/>
    <p:sldId id="310" r:id="rId28"/>
    <p:sldId id="31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595959"/>
    <a:srgbClr val="709CC0"/>
    <a:srgbClr val="2E75B6"/>
    <a:srgbClr val="ED7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2B6-E0C8-4E2F-B37B-1FC830B3327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816" y="2656114"/>
            <a:ext cx="10808368" cy="154577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4000" dirty="0"/>
              <a:t>כבר מתחילים</a:t>
            </a:r>
          </a:p>
          <a:p>
            <a:pPr marL="0" indent="0" algn="ctr" rtl="1">
              <a:buNone/>
            </a:pPr>
            <a:r>
              <a:rPr lang="he-IL" sz="4000" dirty="0"/>
              <a:t>הניסוי נטען, זה ייקח בערך 20 שניות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59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</a:t>
            </a:r>
            <a:r>
              <a:rPr lang="he-IL" sz="3200" b="1" u="sng" dirty="0">
                <a:solidFill>
                  <a:srgbClr val="595959"/>
                </a:solidFill>
              </a:rPr>
              <a:t>מלאכותי</a:t>
            </a: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0086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C31A80B8-1841-40D1-9CE0-CC09FA970B6F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499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נחל בניסוי עצמו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הניסוי.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9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65509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0086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9841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</a:t>
            </a:r>
            <a:r>
              <a:rPr lang="he-IL" sz="3200" b="1" u="sng" dirty="0">
                <a:solidFill>
                  <a:srgbClr val="595959"/>
                </a:solidFill>
              </a:rPr>
              <a:t>מלאכותי</a:t>
            </a: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46724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0086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0707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80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איזו מבין המילים הבאות הינה המילה הממוסכת?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10895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58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9768F41E-FF16-4CA0-9061-785C57DC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32771"/>
              </p:ext>
            </p:extLst>
          </p:nvPr>
        </p:nvGraphicFramePr>
        <p:xfrm>
          <a:off x="0" y="2333897"/>
          <a:ext cx="12192000" cy="265611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688513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2019784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866538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008607"/>
                  </a:ext>
                </a:extLst>
              </a:tr>
              <a:tr h="1789575"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את 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חלק מהגירוי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משהו במעורפל אבל לא זיהיתי מה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לא ראיתי כלל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447992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513347"/>
            <a:ext cx="12192000" cy="54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עד כמה ראיתם את הגירוי הממוסך?</a:t>
            </a:r>
          </a:p>
        </p:txBody>
      </p:sp>
    </p:spTree>
    <p:extLst>
      <p:ext uri="{BB962C8B-B14F-4D97-AF65-F5344CB8AC3E}">
        <p14:creationId xmlns:p14="http://schemas.microsoft.com/office/powerpoint/2010/main" val="359215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התחלתם לנוע מאוחר מדי, התחילו לנוע מוקדם יותר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277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הגעתם למסך מאוחר מדי, בצעו הושטה מהירה יותר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9541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החזירו את האצבע לנקודת ההתחלה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5155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סיימתם בלוק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כשאתם מוכנים לחצו "רווח" על מנת להמשיך לבלוק הבא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83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808368" cy="5663616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r>
              <a:rPr lang="he-IL" sz="4000" dirty="0"/>
              <a:t>שלום וברוכים הבאים לניסוי!</a:t>
            </a:r>
          </a:p>
          <a:p>
            <a:pPr marL="0" indent="0" algn="ctr" rtl="1"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873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תם ונשלם הניסוי,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תודה על השתתפותך!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100" dirty="0"/>
              <a:t>(קרא לנסיין)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08702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הנתונים נשמרים,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אנא המתן והמנע מללחוץ על מקשים כלשהם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17358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הנח את האצבע בנקודת ההתחלה ואז לחץ רווח פעם אחת</a:t>
            </a:r>
          </a:p>
        </p:txBody>
      </p:sp>
    </p:spTree>
    <p:extLst>
      <p:ext uri="{BB962C8B-B14F-4D97-AF65-F5344CB8AC3E}">
        <p14:creationId xmlns:p14="http://schemas.microsoft.com/office/powerpoint/2010/main" val="1581616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56340"/>
              </p:ext>
            </p:extLst>
          </p:nvPr>
        </p:nvGraphicFramePr>
        <p:xfrm>
          <a:off x="1557867" y="1379108"/>
          <a:ext cx="9076266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76266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736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94093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067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06200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7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22469" y="71027"/>
            <a:ext cx="10808368" cy="2409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Put Marker on starting point and press ‘s’.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Put marker on blue circle A and press ‘a’, then on B and press ‘b’.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Marker on table exactly below A, and press ‘t’.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Adjust screen so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Angle between AB and AS is 90⁰ (S = start point).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Distance from starting point to screen </a:t>
            </a:r>
            <a:r>
              <a:rPr lang="en-US" sz="2000" b="1"/>
              <a:t>is </a:t>
            </a:r>
            <a:r>
              <a:rPr lang="en-US" sz="2000" b="1" smtClean="0"/>
              <a:t>35 </a:t>
            </a:r>
            <a:r>
              <a:rPr lang="en-US" sz="2000" b="1" dirty="0"/>
              <a:t>cm.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Height of A is 25 cm.</a:t>
            </a:r>
          </a:p>
          <a:p>
            <a:pPr marL="0" indent="0">
              <a:buNone/>
            </a:pPr>
            <a:r>
              <a:rPr lang="en-US" sz="2400" b="1" dirty="0"/>
              <a:t>Repeat until all conditions are met, then press space.</a:t>
            </a:r>
            <a:endParaRPr lang="he-IL" sz="2400" b="1" dirty="0"/>
          </a:p>
          <a:p>
            <a:endParaRPr lang="en-US" sz="2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5920"/>
              </p:ext>
            </p:extLst>
          </p:nvPr>
        </p:nvGraphicFramePr>
        <p:xfrm>
          <a:off x="5081155" y="2674306"/>
          <a:ext cx="7110844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42156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3568688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3B9448A-B7F5-4830-913D-C9F6A3538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47039"/>
              </p:ext>
            </p:extLst>
          </p:nvPr>
        </p:nvGraphicFramePr>
        <p:xfrm>
          <a:off x="4450773" y="2674306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E0C09A9D-193B-41BE-8D5D-486A55741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27330"/>
              </p:ext>
            </p:extLst>
          </p:nvPr>
        </p:nvGraphicFramePr>
        <p:xfrm>
          <a:off x="4450773" y="2286904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44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he-I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3F377A96-D01A-4E09-B218-335309637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83385"/>
              </p:ext>
            </p:extLst>
          </p:nvPr>
        </p:nvGraphicFramePr>
        <p:xfrm>
          <a:off x="8750878" y="2286904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44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271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039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82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572614"/>
            <a:ext cx="11629636" cy="5663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בשלב האימון הראשון כל חזרה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 צלב </a:t>
            </a:r>
            <a:r>
              <a:rPr lang="he-IL" sz="3200" dirty="0" err="1"/>
              <a:t>פיקצסיה</a:t>
            </a:r>
            <a:r>
              <a:rPr lang="he-IL" sz="3200" dirty="0"/>
              <a:t> (+), השתדלו להתמקד במיקום זה לאורך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אחריו יוצגו לכם גירויים ויזואליים ובסופם מילה.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לאחר מכן תתבקשו לקבוע </a:t>
            </a:r>
            <a:r>
              <a:rPr lang="he-IL" sz="3200" b="1" dirty="0"/>
              <a:t>מהר ככל האפשר</a:t>
            </a:r>
            <a:r>
              <a:rPr lang="he-IL" sz="3200" dirty="0"/>
              <a:t> האם המילה שהוצגה ייצגה דבר טבעי (למשל: שמש, עלה) או מלאכותי (למשל: לפטופ, תיק).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63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נתרגל תגובה בזמן המתאים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135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572614"/>
            <a:ext cx="11629636" cy="5663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החל מעכשיו כל חזרה בניסוי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 צלב </a:t>
            </a:r>
            <a:r>
              <a:rPr lang="he-IL" sz="3200" dirty="0" err="1"/>
              <a:t>פיקצסיה</a:t>
            </a:r>
            <a:r>
              <a:rPr lang="he-IL" sz="3200" dirty="0"/>
              <a:t> (+), השתדלו להתמקד במיקום זה לאורך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אחריו יוצגו לכם רצף הגירויים </a:t>
            </a:r>
            <a:r>
              <a:rPr lang="he-IL" sz="3200" dirty="0" err="1"/>
              <a:t>הויזואליים</a:t>
            </a:r>
            <a:r>
              <a:rPr lang="he-IL" sz="3200" dirty="0"/>
              <a:t> אך הפעם מילה נוספת תהיה ממוסכת ביניהם.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לבסוף תוצג מילה שניה כמו בחלק הקודם של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בדומה לחלק הראשון תתבקשו לקבוע </a:t>
            </a:r>
            <a:r>
              <a:rPr lang="he-IL" sz="3200" b="1" dirty="0"/>
              <a:t>מהר ככל האפשר</a:t>
            </a:r>
            <a:r>
              <a:rPr lang="he-IL" sz="3200" dirty="0"/>
              <a:t> האם המילה שהוצגה </a:t>
            </a:r>
            <a:r>
              <a:rPr lang="he-IL" sz="3200" b="1" u="sng" dirty="0"/>
              <a:t>שניה</a:t>
            </a:r>
            <a:r>
              <a:rPr lang="he-IL" sz="3200" dirty="0"/>
              <a:t> ייצגה דבר טבעי (למשל: שמש, עלה) או מלאכותי (למשל: לפטופ, תיק).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 כך תנסו לזהות את המילה הממוסכת (זאת שהוצגה </a:t>
            </a:r>
            <a:r>
              <a:rPr lang="he-IL" sz="3200" b="1" u="sng" dirty="0"/>
              <a:t>ראשונה</a:t>
            </a:r>
            <a:r>
              <a:rPr lang="he-IL" sz="3200" dirty="0"/>
              <a:t>), מבין 2 מילים שיוצגו יחדיו.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לבסוף תצטרכו לדרג עד כמה ראיתם את המילה הממוסכת מ1 עד 4: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לא ראיתי כלל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משהו במעורפל אבל לא זיהיתי מה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חלק מהגירוי בבירור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את הגירוי בבירור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292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כעת נראה דוגמה לחזרה אחת של הניסוי.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לחץ רווח להתחלת הדוגמה.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7269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נבצע כעת אימון קצר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61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34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0086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0640A27-01A1-4CBA-BA12-916E63F5099E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535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540</Words>
  <Application>Microsoft Office PowerPoint</Application>
  <PresentationFormat>Widescreen</PresentationFormat>
  <Paragraphs>95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UK</cp:lastModifiedBy>
  <cp:revision>93</cp:revision>
  <dcterms:created xsi:type="dcterms:W3CDTF">2020-02-24T12:59:58Z</dcterms:created>
  <dcterms:modified xsi:type="dcterms:W3CDTF">2021-05-26T06:57:13Z</dcterms:modified>
</cp:coreProperties>
</file>