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0" r:id="rId3"/>
    <p:sldId id="311" r:id="rId4"/>
    <p:sldId id="309" r:id="rId5"/>
    <p:sldId id="312" r:id="rId6"/>
    <p:sldId id="313" r:id="rId7"/>
    <p:sldId id="303" r:id="rId8"/>
    <p:sldId id="304" r:id="rId9"/>
    <p:sldId id="308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904C507-8ED1-45F8-A772-5B42E1AB1B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3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70"/>
    </mc:Choice>
    <mc:Fallback>
      <p:transition advTm="2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56C44-652D-456B-B388-678A9E21C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"/>
    </mc:Choice>
    <mc:Fallback>
      <p:transition advTm="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239224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שמש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760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"/>
    </mc:Choice>
    <mc:Fallback>
      <p:transition advTm="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79E4CC4-10C3-410C-9CD7-B8BEE3024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"/>
    </mc:Choice>
    <mc:Fallback>
      <p:transition advTm="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תיק</a:t>
            </a:r>
          </a:p>
        </p:txBody>
      </p:sp>
    </p:spTree>
    <p:extLst>
      <p:ext uri="{BB962C8B-B14F-4D97-AF65-F5344CB8AC3E}">
        <p14:creationId xmlns:p14="http://schemas.microsoft.com/office/powerpoint/2010/main" val="348649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"/>
    </mc:Choice>
    <mc:Fallback>
      <p:transition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592F9-32D3-473C-AAE2-6544BA692A1F}"/>
              </a:ext>
            </a:extLst>
          </p:cNvPr>
          <p:cNvSpPr txBox="1">
            <a:spLocks/>
          </p:cNvSpPr>
          <p:nvPr/>
        </p:nvSpPr>
        <p:spPr>
          <a:xfrm>
            <a:off x="691816" y="2448832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2000" dirty="0"/>
              <a:t>		              שמש                     			עלה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74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70</cp:revision>
  <dcterms:created xsi:type="dcterms:W3CDTF">2020-02-24T12:59:58Z</dcterms:created>
  <dcterms:modified xsi:type="dcterms:W3CDTF">2021-03-07T15:28:31Z</dcterms:modified>
</cp:coreProperties>
</file>