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C149-EC37-53CC-461A-3A88CCF3D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29ABA-9B76-BAEB-9CCD-B11AB5AA8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A0CE-73C4-987E-B2B3-C4D7DE4A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5E08-20F0-A2D3-C8A2-3B24489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F113-22F5-EF3B-B98A-C5ECD518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72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A029-ABA3-C3C7-34EE-72BCB362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4A268-3C59-31EA-7402-E906DADC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DD65-C54A-8EFF-0D61-C3C7B1A7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91E-A55D-7E8E-4C52-8B8E51A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01D0-A167-AA3E-042D-CFBAF9EE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73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D0AD6-3AC4-271C-4C5A-15437D9C6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89771-1044-2B84-09BE-AA724354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F1DF-157D-59B7-4B8D-5DC3E12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334F-F183-5393-D93B-2A0A527F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6FB6-4065-9331-A0DC-860D04F5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3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8F5-958C-FD80-ECB6-FCD7C5FA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CD4C-D45D-A9A5-04D7-532C125C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5E17-80B3-7CED-64A9-6C4F168C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B53C-B073-753C-9567-3B5FA633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C933-EC6A-B56A-BFCA-634FFC0A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529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7F5C-605D-A6BA-858A-357A64CD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5ACA-FC4E-32A8-23DB-71E20185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E777-7DCB-43A6-D8CC-EC7BC373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0D43-7FFB-7779-7E86-6DF5F6B5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2B1A-9C9B-8EF7-6844-81B52111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88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48C1-5FF8-B745-8C0E-59D4EFFE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3A92-FA71-DDCE-0697-3F9E7C317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A8A6F-987A-869A-3C34-9064937C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E23E-AE3E-44F0-B221-59FE46B9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300B-BFE6-3929-B7FC-DFC5F2D0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14E1-A1F4-CF72-85E5-3B9D3F3A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908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51CB-26C9-65E0-CC52-6E8C0EFC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A50F-BBE0-D0FF-3977-B272AA2F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5EDFB-F910-A9EC-0DBF-1B46002E2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3058C-AD77-0105-C3FB-A8C7CA663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9D7E6-4E19-CE50-D851-522072B1B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55AC6-3142-1368-590C-46B0E69D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AF328-25D7-249B-A394-DCDC265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3F71C-B2DE-9623-1D6F-80932253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62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2D70-2940-70DE-DAAE-72952A56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E6266-BFC5-6BA0-271C-5EC4DF3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9A1EE-7063-F867-D7CF-91FD81B0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E45A0-3EF0-815C-6F20-708E425E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F1E0C-5AFD-F4B3-576E-FBFAF098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98097-B601-8BFE-BE7B-0E00D198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0B3F-CB0B-8BDD-5B1A-B52732FA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078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842-CA59-51B2-99D6-8EE81A57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FBEB-B6B0-374D-DDC9-D36FF0A94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3A53B-7820-3B85-59C0-7AC52D75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4FDEA-34D1-354C-240C-A706146A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C76F0-F7AC-EA6A-B485-8AED2752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6583-BC67-3E61-E6D6-BA02F402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9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E683-1E66-863B-D37F-AA123188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49128-5AD8-0C5A-6339-C92589B8E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5F21A-0B18-1F6E-7332-313AC283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DECBD-C428-6337-9CC8-7A426805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5B72-5745-E92A-B97F-88314FF4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A4615-6C53-692C-887D-3AE75B8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0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23436-E1C8-DC3B-3A43-D93923B2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76D3-C73F-8B0D-84EF-084967B5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72F8-0F01-5BCB-9490-8D8BDD9E5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8CB2-7725-4C10-8EBE-E9BFB77ADE82}" type="datetimeFigureOut">
              <a:rPr lang="he-IL" smtClean="0"/>
              <a:t>י"ט/כסלו/תשפ"ג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84A9-BEDE-795B-B0C4-63226095D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13EFE-6E2A-9A9D-7E0D-3C83C0A1E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B18B-15CA-4E27-A91D-BBF84FA00E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8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0785F-7282-890A-01B8-7C5003DB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5" y="1281112"/>
            <a:ext cx="5476875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949C3-9EC8-5902-FA19-5FC1B98A20B4}"/>
              </a:ext>
            </a:extLst>
          </p:cNvPr>
          <p:cNvSpPr txBox="1"/>
          <p:nvPr/>
        </p:nvSpPr>
        <p:spPr>
          <a:xfrm>
            <a:off x="1031409" y="663048"/>
            <a:ext cx="42513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Our Profile</a:t>
            </a:r>
            <a:endParaRPr lang="he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CF1DB-3E6D-AFE7-006F-CDB1613E3E0A}"/>
              </a:ext>
            </a:extLst>
          </p:cNvPr>
          <p:cNvSpPr txBox="1"/>
          <p:nvPr/>
        </p:nvSpPr>
        <p:spPr>
          <a:xfrm>
            <a:off x="6909282" y="663048"/>
            <a:ext cx="42513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err="1"/>
              <a:t>Dotan</a:t>
            </a:r>
            <a:r>
              <a:rPr lang="en-US" sz="2400" b="1" dirty="0"/>
              <a:t> et al. (2016)</a:t>
            </a:r>
            <a:endParaRPr lang="he-IL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453E6-4E90-94D2-168E-390D97C00007}"/>
              </a:ext>
            </a:extLst>
          </p:cNvPr>
          <p:cNvSpPr txBox="1"/>
          <p:nvPr/>
        </p:nvSpPr>
        <p:spPr>
          <a:xfrm>
            <a:off x="637048" y="6194952"/>
            <a:ext cx="101190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Our data doesn’t contain motor noise as can be seen between 0-375ms in </a:t>
            </a:r>
            <a:r>
              <a:rPr lang="en-US" dirty="0" err="1"/>
              <a:t>Dotan’s</a:t>
            </a:r>
            <a:r>
              <a:rPr lang="en-US" dirty="0"/>
              <a:t> experiment.</a:t>
            </a:r>
          </a:p>
          <a:p>
            <a:r>
              <a:rPr lang="en-US" dirty="0"/>
              <a:t>The motor noise velocity distribution is qualitatively different than the intentional movement.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F281F-CBB6-01B9-5823-628D75F4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0" y="1641265"/>
            <a:ext cx="5425730" cy="34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E453E6-4E90-94D2-168E-390D97C00007}"/>
              </a:ext>
            </a:extLst>
          </p:cNvPr>
          <p:cNvSpPr txBox="1"/>
          <p:nvPr/>
        </p:nvSpPr>
        <p:spPr>
          <a:xfrm>
            <a:off x="1217757" y="6177618"/>
            <a:ext cx="101190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Slope is steeper and maxima is higher in congruent condition.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72164-BBEC-D226-F2AD-FADA696A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59"/>
            <a:ext cx="12192000" cy="4421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949C3-9EC8-5902-FA19-5FC1B98A20B4}"/>
              </a:ext>
            </a:extLst>
          </p:cNvPr>
          <p:cNvSpPr txBox="1"/>
          <p:nvPr/>
        </p:nvSpPr>
        <p:spPr>
          <a:xfrm>
            <a:off x="2294667" y="1161418"/>
            <a:ext cx="2988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Each sub’s average</a:t>
            </a:r>
            <a:endParaRPr lang="he-I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9A476-3788-2F34-5198-F669F134E7CC}"/>
              </a:ext>
            </a:extLst>
          </p:cNvPr>
          <p:cNvSpPr txBox="1"/>
          <p:nvPr/>
        </p:nvSpPr>
        <p:spPr>
          <a:xfrm>
            <a:off x="7577386" y="1161418"/>
            <a:ext cx="29880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Avg over all subs</a:t>
            </a:r>
            <a:endParaRPr lang="he-IL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D60DD2-D30D-B6F3-E1ED-9ABFBED93E1D}"/>
              </a:ext>
            </a:extLst>
          </p:cNvPr>
          <p:cNvSpPr txBox="1"/>
          <p:nvPr/>
        </p:nvSpPr>
        <p:spPr>
          <a:xfrm>
            <a:off x="45501" y="159071"/>
            <a:ext cx="1198037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u="sng" dirty="0"/>
              <a:t>These aren’t good</a:t>
            </a:r>
          </a:p>
          <a:p>
            <a:pPr algn="ctr"/>
            <a:r>
              <a:rPr lang="en-US" sz="1600" b="1" dirty="0"/>
              <a:t>because when I flipped the velocity so that it will be positive when moving towards the selected answer, I used the last sample to estimate the answer’s side, but the trajectory is cropped so the last sample doesn’t represent the side of the selected answer.</a:t>
            </a:r>
            <a:endParaRPr lang="he-IL" sz="1600" b="1" u="sng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644B2A1E-9CC1-A1A3-A765-A0902009B1B6}"/>
              </a:ext>
            </a:extLst>
          </p:cNvPr>
          <p:cNvSpPr/>
          <p:nvPr/>
        </p:nvSpPr>
        <p:spPr>
          <a:xfrm rot="2659697">
            <a:off x="3068140" y="845406"/>
            <a:ext cx="4839114" cy="4724645"/>
          </a:xfrm>
          <a:prstGeom prst="plus">
            <a:avLst>
              <a:gd name="adj" fmla="val 476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875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25C56-4068-AAC0-664B-9738DE613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7" t="4742" r="8756" b="4637"/>
          <a:stretch/>
        </p:blipFill>
        <p:spPr>
          <a:xfrm>
            <a:off x="361136" y="403256"/>
            <a:ext cx="11556400" cy="645474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0068FE-8D7C-AC78-390F-1C147BF4F298}"/>
              </a:ext>
            </a:extLst>
          </p:cNvPr>
          <p:cNvCxnSpPr>
            <a:cxnSpLocks/>
          </p:cNvCxnSpPr>
          <p:nvPr/>
        </p:nvCxnSpPr>
        <p:spPr>
          <a:xfrm>
            <a:off x="4121301" y="0"/>
            <a:ext cx="0" cy="6821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1E40E2-ECAC-DF53-F622-41A0AF7895E4}"/>
              </a:ext>
            </a:extLst>
          </p:cNvPr>
          <p:cNvCxnSpPr>
            <a:cxnSpLocks/>
          </p:cNvCxnSpPr>
          <p:nvPr/>
        </p:nvCxnSpPr>
        <p:spPr>
          <a:xfrm>
            <a:off x="8264270" y="0"/>
            <a:ext cx="0" cy="6821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D73E5F-AFEE-EDC1-7D94-3F3DF362DE06}"/>
              </a:ext>
            </a:extLst>
          </p:cNvPr>
          <p:cNvSpPr txBox="1"/>
          <p:nvPr/>
        </p:nvSpPr>
        <p:spPr>
          <a:xfrm>
            <a:off x="864563" y="-56337"/>
            <a:ext cx="29880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u="sng" dirty="0"/>
              <a:t>Velocity</a:t>
            </a:r>
            <a:endParaRPr lang="he-IL" sz="20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10D68-323A-215F-E999-81AD0399E040}"/>
              </a:ext>
            </a:extLst>
          </p:cNvPr>
          <p:cNvSpPr txBox="1"/>
          <p:nvPr/>
        </p:nvSpPr>
        <p:spPr>
          <a:xfrm>
            <a:off x="4769181" y="-56337"/>
            <a:ext cx="29880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u="sng" dirty="0"/>
              <a:t>Acceleration</a:t>
            </a:r>
            <a:endParaRPr lang="he-IL" sz="2000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AE7A5-449A-C5CE-424F-04401EFCC9EE}"/>
              </a:ext>
            </a:extLst>
          </p:cNvPr>
          <p:cNvSpPr txBox="1"/>
          <p:nvPr/>
        </p:nvSpPr>
        <p:spPr>
          <a:xfrm>
            <a:off x="8771308" y="-56337"/>
            <a:ext cx="29880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b="1" u="sng" dirty="0"/>
              <a:t>Implied Endpoint</a:t>
            </a:r>
            <a:endParaRPr lang="he-IL" sz="2000" b="1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C4DCC9-D9E1-A14C-852D-859C0FE57137}"/>
              </a:ext>
            </a:extLst>
          </p:cNvPr>
          <p:cNvSpPr/>
          <p:nvPr/>
        </p:nvSpPr>
        <p:spPr>
          <a:xfrm>
            <a:off x="1564447" y="403256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B9CE8-ED46-9906-53DC-F4B6A1B1DA03}"/>
              </a:ext>
            </a:extLst>
          </p:cNvPr>
          <p:cNvSpPr/>
          <p:nvPr/>
        </p:nvSpPr>
        <p:spPr>
          <a:xfrm>
            <a:off x="1633785" y="3766168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BC38E-83F5-BDBD-C1EC-B538BCA9D93E}"/>
              </a:ext>
            </a:extLst>
          </p:cNvPr>
          <p:cNvSpPr/>
          <p:nvPr/>
        </p:nvSpPr>
        <p:spPr>
          <a:xfrm>
            <a:off x="5557907" y="403256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AC553-2BCD-3CBC-9E5D-15F1BDECBC3E}"/>
              </a:ext>
            </a:extLst>
          </p:cNvPr>
          <p:cNvSpPr/>
          <p:nvPr/>
        </p:nvSpPr>
        <p:spPr>
          <a:xfrm>
            <a:off x="5627245" y="3766168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F28806-F69E-6F75-1615-38D02BD528E1}"/>
              </a:ext>
            </a:extLst>
          </p:cNvPr>
          <p:cNvSpPr/>
          <p:nvPr/>
        </p:nvSpPr>
        <p:spPr>
          <a:xfrm>
            <a:off x="9575206" y="403256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D246B5-A14B-FBAF-FED2-9CEF12481B02}"/>
              </a:ext>
            </a:extLst>
          </p:cNvPr>
          <p:cNvSpPr/>
          <p:nvPr/>
        </p:nvSpPr>
        <p:spPr>
          <a:xfrm>
            <a:off x="9575199" y="3766168"/>
            <a:ext cx="355358" cy="18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39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B2F42E-9C04-CA30-7D36-634EE2DF2C75}"/>
              </a:ext>
            </a:extLst>
          </p:cNvPr>
          <p:cNvCxnSpPr>
            <a:cxnSpLocks/>
          </p:cNvCxnSpPr>
          <p:nvPr/>
        </p:nvCxnSpPr>
        <p:spPr>
          <a:xfrm>
            <a:off x="2390723" y="3575222"/>
            <a:ext cx="2187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6A7C22-BC95-0B19-DBFB-D7A4AD714A43}"/>
              </a:ext>
            </a:extLst>
          </p:cNvPr>
          <p:cNvCxnSpPr>
            <a:cxnSpLocks/>
          </p:cNvCxnSpPr>
          <p:nvPr/>
        </p:nvCxnSpPr>
        <p:spPr>
          <a:xfrm flipH="1" flipV="1">
            <a:off x="2353653" y="2611394"/>
            <a:ext cx="45308" cy="182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67FC20-6F80-87E0-6A03-D9A5727F4829}"/>
              </a:ext>
            </a:extLst>
          </p:cNvPr>
          <p:cNvSpPr txBox="1"/>
          <p:nvPr/>
        </p:nvSpPr>
        <p:spPr>
          <a:xfrm>
            <a:off x="4614939" y="3390556"/>
            <a:ext cx="6687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Time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DACDE-E9D7-ED47-BCA6-610409B2E5D9}"/>
              </a:ext>
            </a:extLst>
          </p:cNvPr>
          <p:cNvSpPr txBox="1"/>
          <p:nvPr/>
        </p:nvSpPr>
        <p:spPr>
          <a:xfrm>
            <a:off x="1851145" y="2204992"/>
            <a:ext cx="1005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Velocity</a:t>
            </a:r>
            <a:endParaRPr lang="he-I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6DE36-BE90-10E1-4CE5-38E812B5DAA0}"/>
              </a:ext>
            </a:extLst>
          </p:cNvPr>
          <p:cNvCxnSpPr>
            <a:cxnSpLocks/>
          </p:cNvCxnSpPr>
          <p:nvPr/>
        </p:nvCxnSpPr>
        <p:spPr>
          <a:xfrm>
            <a:off x="2394842" y="3706548"/>
            <a:ext cx="58620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DC6EC3-D43D-A486-3EB4-B9DACE6DD8E6}"/>
              </a:ext>
            </a:extLst>
          </p:cNvPr>
          <p:cNvSpPr txBox="1"/>
          <p:nvPr/>
        </p:nvSpPr>
        <p:spPr>
          <a:xfrm>
            <a:off x="1338341" y="3526926"/>
            <a:ext cx="122095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rgbClr val="AFABAB"/>
                </a:solidFill>
              </a:rPr>
              <a:t>Baseline </a:t>
            </a:r>
            <a:r>
              <a:rPr lang="en-US" sz="1600" b="1" dirty="0">
                <a:solidFill>
                  <a:srgbClr val="AFABAB"/>
                </a:solidFill>
              </a:rPr>
              <a:t>?</a:t>
            </a:r>
            <a:endParaRPr lang="he-IL" sz="1400" b="1" dirty="0">
              <a:solidFill>
                <a:srgbClr val="AFABA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3FC5E-B5C6-0223-E19E-A4D893F1FD47}"/>
              </a:ext>
            </a:extLst>
          </p:cNvPr>
          <p:cNvSpPr txBox="1"/>
          <p:nvPr/>
        </p:nvSpPr>
        <p:spPr>
          <a:xfrm>
            <a:off x="2771311" y="4468348"/>
            <a:ext cx="14259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Max(|velocity|)</a:t>
            </a:r>
            <a:endParaRPr lang="he-IL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24AE94-7346-CDDD-645E-0D72787373B6}"/>
              </a:ext>
            </a:extLst>
          </p:cNvPr>
          <p:cNvCxnSpPr>
            <a:cxnSpLocks/>
          </p:cNvCxnSpPr>
          <p:nvPr/>
        </p:nvCxnSpPr>
        <p:spPr>
          <a:xfrm>
            <a:off x="7279779" y="3575222"/>
            <a:ext cx="2187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98EB23-C6A4-8304-CBB7-1E1D48724006}"/>
              </a:ext>
            </a:extLst>
          </p:cNvPr>
          <p:cNvCxnSpPr>
            <a:cxnSpLocks/>
          </p:cNvCxnSpPr>
          <p:nvPr/>
        </p:nvCxnSpPr>
        <p:spPr>
          <a:xfrm flipH="1" flipV="1">
            <a:off x="7242709" y="2611394"/>
            <a:ext cx="45308" cy="182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A27ED4-6572-C027-C399-046E3BBBCC5A}"/>
              </a:ext>
            </a:extLst>
          </p:cNvPr>
          <p:cNvSpPr txBox="1"/>
          <p:nvPr/>
        </p:nvSpPr>
        <p:spPr>
          <a:xfrm>
            <a:off x="9503995" y="3390556"/>
            <a:ext cx="6687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Time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AA258-9340-E2CE-16FC-D8C6FDDFBA67}"/>
              </a:ext>
            </a:extLst>
          </p:cNvPr>
          <p:cNvSpPr txBox="1"/>
          <p:nvPr/>
        </p:nvSpPr>
        <p:spPr>
          <a:xfrm>
            <a:off x="6740201" y="2204992"/>
            <a:ext cx="1005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Velocity</a:t>
            </a:r>
            <a:endParaRPr lang="he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F31F9A-1A8F-C389-F9C1-1883F14317D1}"/>
              </a:ext>
            </a:extLst>
          </p:cNvPr>
          <p:cNvCxnSpPr>
            <a:cxnSpLocks/>
          </p:cNvCxnSpPr>
          <p:nvPr/>
        </p:nvCxnSpPr>
        <p:spPr>
          <a:xfrm>
            <a:off x="7279779" y="3390556"/>
            <a:ext cx="83416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AC546B-3E30-AF6E-92B9-0AA0E1FE5954}"/>
              </a:ext>
            </a:extLst>
          </p:cNvPr>
          <p:cNvSpPr txBox="1"/>
          <p:nvPr/>
        </p:nvSpPr>
        <p:spPr>
          <a:xfrm>
            <a:off x="6256331" y="3236667"/>
            <a:ext cx="108379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rgbClr val="AFABAB"/>
                </a:solidFill>
              </a:rPr>
              <a:t>Baseline</a:t>
            </a:r>
            <a:endParaRPr lang="he-IL" sz="1400" b="1" dirty="0">
              <a:solidFill>
                <a:srgbClr val="AFABA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FAC34-6CF2-8DCE-B2D6-F47161C048CE}"/>
              </a:ext>
            </a:extLst>
          </p:cNvPr>
          <p:cNvSpPr txBox="1"/>
          <p:nvPr/>
        </p:nvSpPr>
        <p:spPr>
          <a:xfrm>
            <a:off x="7683021" y="2500409"/>
            <a:ext cx="14259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Max(|velocity|)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A2AD50-913B-5D68-4B76-0053905E14C2}"/>
              </a:ext>
            </a:extLst>
          </p:cNvPr>
          <p:cNvSpPr/>
          <p:nvPr/>
        </p:nvSpPr>
        <p:spPr>
          <a:xfrm>
            <a:off x="7402830" y="2842260"/>
            <a:ext cx="1230630" cy="720090"/>
          </a:xfrm>
          <a:custGeom>
            <a:avLst/>
            <a:gdLst>
              <a:gd name="connsiteX0" fmla="*/ 0 w 1230630"/>
              <a:gd name="connsiteY0" fmla="*/ 720090 h 720090"/>
              <a:gd name="connsiteX1" fmla="*/ 7620 w 1230630"/>
              <a:gd name="connsiteY1" fmla="*/ 701040 h 720090"/>
              <a:gd name="connsiteX2" fmla="*/ 19050 w 1230630"/>
              <a:gd name="connsiteY2" fmla="*/ 666750 h 720090"/>
              <a:gd name="connsiteX3" fmla="*/ 26670 w 1230630"/>
              <a:gd name="connsiteY3" fmla="*/ 655320 h 720090"/>
              <a:gd name="connsiteX4" fmla="*/ 41910 w 1230630"/>
              <a:gd name="connsiteY4" fmla="*/ 621030 h 720090"/>
              <a:gd name="connsiteX5" fmla="*/ 49530 w 1230630"/>
              <a:gd name="connsiteY5" fmla="*/ 605790 h 720090"/>
              <a:gd name="connsiteX6" fmla="*/ 68580 w 1230630"/>
              <a:gd name="connsiteY6" fmla="*/ 579120 h 720090"/>
              <a:gd name="connsiteX7" fmla="*/ 87630 w 1230630"/>
              <a:gd name="connsiteY7" fmla="*/ 563880 h 720090"/>
              <a:gd name="connsiteX8" fmla="*/ 110490 w 1230630"/>
              <a:gd name="connsiteY8" fmla="*/ 541020 h 720090"/>
              <a:gd name="connsiteX9" fmla="*/ 125730 w 1230630"/>
              <a:gd name="connsiteY9" fmla="*/ 518160 h 720090"/>
              <a:gd name="connsiteX10" fmla="*/ 163830 w 1230630"/>
              <a:gd name="connsiteY10" fmla="*/ 499110 h 720090"/>
              <a:gd name="connsiteX11" fmla="*/ 194310 w 1230630"/>
              <a:gd name="connsiteY11" fmla="*/ 476250 h 720090"/>
              <a:gd name="connsiteX12" fmla="*/ 209550 w 1230630"/>
              <a:gd name="connsiteY12" fmla="*/ 468630 h 720090"/>
              <a:gd name="connsiteX13" fmla="*/ 232410 w 1230630"/>
              <a:gd name="connsiteY13" fmla="*/ 464820 h 720090"/>
              <a:gd name="connsiteX14" fmla="*/ 243840 w 1230630"/>
              <a:gd name="connsiteY14" fmla="*/ 457200 h 720090"/>
              <a:gd name="connsiteX15" fmla="*/ 320040 w 1230630"/>
              <a:gd name="connsiteY15" fmla="*/ 464820 h 720090"/>
              <a:gd name="connsiteX16" fmla="*/ 365760 w 1230630"/>
              <a:gd name="connsiteY16" fmla="*/ 495300 h 720090"/>
              <a:gd name="connsiteX17" fmla="*/ 388620 w 1230630"/>
              <a:gd name="connsiteY17" fmla="*/ 510540 h 720090"/>
              <a:gd name="connsiteX18" fmla="*/ 400050 w 1230630"/>
              <a:gd name="connsiteY18" fmla="*/ 521970 h 720090"/>
              <a:gd name="connsiteX19" fmla="*/ 419100 w 1230630"/>
              <a:gd name="connsiteY19" fmla="*/ 533400 h 720090"/>
              <a:gd name="connsiteX20" fmla="*/ 426720 w 1230630"/>
              <a:gd name="connsiteY20" fmla="*/ 556260 h 720090"/>
              <a:gd name="connsiteX21" fmla="*/ 453390 w 1230630"/>
              <a:gd name="connsiteY21" fmla="*/ 586740 h 720090"/>
              <a:gd name="connsiteX22" fmla="*/ 468630 w 1230630"/>
              <a:gd name="connsiteY22" fmla="*/ 621030 h 720090"/>
              <a:gd name="connsiteX23" fmla="*/ 483870 w 1230630"/>
              <a:gd name="connsiteY23" fmla="*/ 632460 h 720090"/>
              <a:gd name="connsiteX24" fmla="*/ 491490 w 1230630"/>
              <a:gd name="connsiteY24" fmla="*/ 647700 h 720090"/>
              <a:gd name="connsiteX25" fmla="*/ 544830 w 1230630"/>
              <a:gd name="connsiteY25" fmla="*/ 659130 h 720090"/>
              <a:gd name="connsiteX26" fmla="*/ 628650 w 1230630"/>
              <a:gd name="connsiteY26" fmla="*/ 655320 h 720090"/>
              <a:gd name="connsiteX27" fmla="*/ 640080 w 1230630"/>
              <a:gd name="connsiteY27" fmla="*/ 643890 h 720090"/>
              <a:gd name="connsiteX28" fmla="*/ 651510 w 1230630"/>
              <a:gd name="connsiteY28" fmla="*/ 636270 h 720090"/>
              <a:gd name="connsiteX29" fmla="*/ 670560 w 1230630"/>
              <a:gd name="connsiteY29" fmla="*/ 621030 h 720090"/>
              <a:gd name="connsiteX30" fmla="*/ 685800 w 1230630"/>
              <a:gd name="connsiteY30" fmla="*/ 594360 h 720090"/>
              <a:gd name="connsiteX31" fmla="*/ 697230 w 1230630"/>
              <a:gd name="connsiteY31" fmla="*/ 582930 h 720090"/>
              <a:gd name="connsiteX32" fmla="*/ 704850 w 1230630"/>
              <a:gd name="connsiteY32" fmla="*/ 544830 h 720090"/>
              <a:gd name="connsiteX33" fmla="*/ 708660 w 1230630"/>
              <a:gd name="connsiteY33" fmla="*/ 533400 h 720090"/>
              <a:gd name="connsiteX34" fmla="*/ 712470 w 1230630"/>
              <a:gd name="connsiteY34" fmla="*/ 514350 h 720090"/>
              <a:gd name="connsiteX35" fmla="*/ 716280 w 1230630"/>
              <a:gd name="connsiteY35" fmla="*/ 499110 h 720090"/>
              <a:gd name="connsiteX36" fmla="*/ 720090 w 1230630"/>
              <a:gd name="connsiteY36" fmla="*/ 480060 h 720090"/>
              <a:gd name="connsiteX37" fmla="*/ 723900 w 1230630"/>
              <a:gd name="connsiteY37" fmla="*/ 468630 h 720090"/>
              <a:gd name="connsiteX38" fmla="*/ 735330 w 1230630"/>
              <a:gd name="connsiteY38" fmla="*/ 411480 h 720090"/>
              <a:gd name="connsiteX39" fmla="*/ 742950 w 1230630"/>
              <a:gd name="connsiteY39" fmla="*/ 369570 h 720090"/>
              <a:gd name="connsiteX40" fmla="*/ 750570 w 1230630"/>
              <a:gd name="connsiteY40" fmla="*/ 266700 h 720090"/>
              <a:gd name="connsiteX41" fmla="*/ 762000 w 1230630"/>
              <a:gd name="connsiteY41" fmla="*/ 224790 h 720090"/>
              <a:gd name="connsiteX42" fmla="*/ 765810 w 1230630"/>
              <a:gd name="connsiteY42" fmla="*/ 201930 h 720090"/>
              <a:gd name="connsiteX43" fmla="*/ 773430 w 1230630"/>
              <a:gd name="connsiteY43" fmla="*/ 179070 h 720090"/>
              <a:gd name="connsiteX44" fmla="*/ 781050 w 1230630"/>
              <a:gd name="connsiteY44" fmla="*/ 148590 h 720090"/>
              <a:gd name="connsiteX45" fmla="*/ 792480 w 1230630"/>
              <a:gd name="connsiteY45" fmla="*/ 129540 h 720090"/>
              <a:gd name="connsiteX46" fmla="*/ 803910 w 1230630"/>
              <a:gd name="connsiteY46" fmla="*/ 95250 h 720090"/>
              <a:gd name="connsiteX47" fmla="*/ 807720 w 1230630"/>
              <a:gd name="connsiteY47" fmla="*/ 80010 h 720090"/>
              <a:gd name="connsiteX48" fmla="*/ 822960 w 1230630"/>
              <a:gd name="connsiteY48" fmla="*/ 64770 h 720090"/>
              <a:gd name="connsiteX49" fmla="*/ 838200 w 1230630"/>
              <a:gd name="connsiteY49" fmla="*/ 38100 h 720090"/>
              <a:gd name="connsiteX50" fmla="*/ 857250 w 1230630"/>
              <a:gd name="connsiteY50" fmla="*/ 26670 h 720090"/>
              <a:gd name="connsiteX51" fmla="*/ 864870 w 1230630"/>
              <a:gd name="connsiteY51" fmla="*/ 15240 h 720090"/>
              <a:gd name="connsiteX52" fmla="*/ 895350 w 1230630"/>
              <a:gd name="connsiteY52" fmla="*/ 3810 h 720090"/>
              <a:gd name="connsiteX53" fmla="*/ 929640 w 1230630"/>
              <a:gd name="connsiteY53" fmla="*/ 0 h 720090"/>
              <a:gd name="connsiteX54" fmla="*/ 1002030 w 1230630"/>
              <a:gd name="connsiteY54" fmla="*/ 3810 h 720090"/>
              <a:gd name="connsiteX55" fmla="*/ 1040130 w 1230630"/>
              <a:gd name="connsiteY55" fmla="*/ 11430 h 720090"/>
              <a:gd name="connsiteX56" fmla="*/ 1062990 w 1230630"/>
              <a:gd name="connsiteY56" fmla="*/ 26670 h 720090"/>
              <a:gd name="connsiteX57" fmla="*/ 1074420 w 1230630"/>
              <a:gd name="connsiteY57" fmla="*/ 34290 h 720090"/>
              <a:gd name="connsiteX58" fmla="*/ 1097280 w 1230630"/>
              <a:gd name="connsiteY58" fmla="*/ 72390 h 720090"/>
              <a:gd name="connsiteX59" fmla="*/ 1104900 w 1230630"/>
              <a:gd name="connsiteY59" fmla="*/ 83820 h 720090"/>
              <a:gd name="connsiteX60" fmla="*/ 1120140 w 1230630"/>
              <a:gd name="connsiteY60" fmla="*/ 114300 h 720090"/>
              <a:gd name="connsiteX61" fmla="*/ 1135380 w 1230630"/>
              <a:gd name="connsiteY61" fmla="*/ 121920 h 720090"/>
              <a:gd name="connsiteX62" fmla="*/ 1146810 w 1230630"/>
              <a:gd name="connsiteY62" fmla="*/ 129540 h 720090"/>
              <a:gd name="connsiteX63" fmla="*/ 1177290 w 1230630"/>
              <a:gd name="connsiteY63" fmla="*/ 160020 h 720090"/>
              <a:gd name="connsiteX64" fmla="*/ 1196340 w 1230630"/>
              <a:gd name="connsiteY64" fmla="*/ 186690 h 720090"/>
              <a:gd name="connsiteX65" fmla="*/ 1219200 w 1230630"/>
              <a:gd name="connsiteY65" fmla="*/ 190500 h 720090"/>
              <a:gd name="connsiteX66" fmla="*/ 1230630 w 1230630"/>
              <a:gd name="connsiteY66" fmla="*/ 194310 h 72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230630" h="720090">
                <a:moveTo>
                  <a:pt x="0" y="720090"/>
                </a:moveTo>
                <a:cubicBezTo>
                  <a:pt x="2540" y="713740"/>
                  <a:pt x="5457" y="707528"/>
                  <a:pt x="7620" y="701040"/>
                </a:cubicBezTo>
                <a:cubicBezTo>
                  <a:pt x="14896" y="679212"/>
                  <a:pt x="7125" y="690600"/>
                  <a:pt x="19050" y="666750"/>
                </a:cubicBezTo>
                <a:cubicBezTo>
                  <a:pt x="21098" y="662654"/>
                  <a:pt x="24130" y="659130"/>
                  <a:pt x="26670" y="655320"/>
                </a:cubicBezTo>
                <a:cubicBezTo>
                  <a:pt x="32881" y="630475"/>
                  <a:pt x="26930" y="647994"/>
                  <a:pt x="41910" y="621030"/>
                </a:cubicBezTo>
                <a:cubicBezTo>
                  <a:pt x="44668" y="616065"/>
                  <a:pt x="46712" y="610721"/>
                  <a:pt x="49530" y="605790"/>
                </a:cubicBezTo>
                <a:cubicBezTo>
                  <a:pt x="52414" y="600742"/>
                  <a:pt x="65854" y="581846"/>
                  <a:pt x="68580" y="579120"/>
                </a:cubicBezTo>
                <a:cubicBezTo>
                  <a:pt x="74330" y="573370"/>
                  <a:pt x="81280" y="568960"/>
                  <a:pt x="87630" y="563880"/>
                </a:cubicBezTo>
                <a:cubicBezTo>
                  <a:pt x="107950" y="523240"/>
                  <a:pt x="80010" y="571500"/>
                  <a:pt x="110490" y="541020"/>
                </a:cubicBezTo>
                <a:cubicBezTo>
                  <a:pt x="116966" y="534544"/>
                  <a:pt x="117539" y="522256"/>
                  <a:pt x="125730" y="518160"/>
                </a:cubicBezTo>
                <a:cubicBezTo>
                  <a:pt x="138430" y="511810"/>
                  <a:pt x="153790" y="509150"/>
                  <a:pt x="163830" y="499110"/>
                </a:cubicBezTo>
                <a:cubicBezTo>
                  <a:pt x="178774" y="484166"/>
                  <a:pt x="173007" y="488085"/>
                  <a:pt x="194310" y="476250"/>
                </a:cubicBezTo>
                <a:cubicBezTo>
                  <a:pt x="199275" y="473492"/>
                  <a:pt x="204110" y="470262"/>
                  <a:pt x="209550" y="468630"/>
                </a:cubicBezTo>
                <a:cubicBezTo>
                  <a:pt x="216949" y="466410"/>
                  <a:pt x="224790" y="466090"/>
                  <a:pt x="232410" y="464820"/>
                </a:cubicBezTo>
                <a:cubicBezTo>
                  <a:pt x="236220" y="462280"/>
                  <a:pt x="239267" y="457441"/>
                  <a:pt x="243840" y="457200"/>
                </a:cubicBezTo>
                <a:cubicBezTo>
                  <a:pt x="284847" y="455042"/>
                  <a:pt x="291524" y="457691"/>
                  <a:pt x="320040" y="464820"/>
                </a:cubicBezTo>
                <a:cubicBezTo>
                  <a:pt x="338960" y="476172"/>
                  <a:pt x="347077" y="480353"/>
                  <a:pt x="365760" y="495300"/>
                </a:cubicBezTo>
                <a:cubicBezTo>
                  <a:pt x="386145" y="511608"/>
                  <a:pt x="367520" y="503507"/>
                  <a:pt x="388620" y="510540"/>
                </a:cubicBezTo>
                <a:cubicBezTo>
                  <a:pt x="392430" y="514350"/>
                  <a:pt x="395739" y="518737"/>
                  <a:pt x="400050" y="521970"/>
                </a:cubicBezTo>
                <a:cubicBezTo>
                  <a:pt x="405974" y="526413"/>
                  <a:pt x="414554" y="527555"/>
                  <a:pt x="419100" y="533400"/>
                </a:cubicBezTo>
                <a:cubicBezTo>
                  <a:pt x="424031" y="539740"/>
                  <a:pt x="421040" y="550580"/>
                  <a:pt x="426720" y="556260"/>
                </a:cubicBezTo>
                <a:cubicBezTo>
                  <a:pt x="443900" y="573440"/>
                  <a:pt x="434784" y="563483"/>
                  <a:pt x="453390" y="586740"/>
                </a:cubicBezTo>
                <a:cubicBezTo>
                  <a:pt x="457296" y="598459"/>
                  <a:pt x="460915" y="611110"/>
                  <a:pt x="468630" y="621030"/>
                </a:cubicBezTo>
                <a:cubicBezTo>
                  <a:pt x="472529" y="626042"/>
                  <a:pt x="478790" y="628650"/>
                  <a:pt x="483870" y="632460"/>
                </a:cubicBezTo>
                <a:cubicBezTo>
                  <a:pt x="486410" y="637540"/>
                  <a:pt x="486946" y="644292"/>
                  <a:pt x="491490" y="647700"/>
                </a:cubicBezTo>
                <a:cubicBezTo>
                  <a:pt x="502348" y="655843"/>
                  <a:pt x="534062" y="657784"/>
                  <a:pt x="544830" y="659130"/>
                </a:cubicBezTo>
                <a:cubicBezTo>
                  <a:pt x="572770" y="657860"/>
                  <a:pt x="601032" y="659739"/>
                  <a:pt x="628650" y="655320"/>
                </a:cubicBezTo>
                <a:cubicBezTo>
                  <a:pt x="633970" y="654469"/>
                  <a:pt x="635941" y="647339"/>
                  <a:pt x="640080" y="643890"/>
                </a:cubicBezTo>
                <a:cubicBezTo>
                  <a:pt x="643598" y="640959"/>
                  <a:pt x="647847" y="639017"/>
                  <a:pt x="651510" y="636270"/>
                </a:cubicBezTo>
                <a:cubicBezTo>
                  <a:pt x="658016" y="631391"/>
                  <a:pt x="664210" y="626110"/>
                  <a:pt x="670560" y="621030"/>
                </a:cubicBezTo>
                <a:cubicBezTo>
                  <a:pt x="675218" y="611714"/>
                  <a:pt x="679068" y="602438"/>
                  <a:pt x="685800" y="594360"/>
                </a:cubicBezTo>
                <a:cubicBezTo>
                  <a:pt x="689249" y="590221"/>
                  <a:pt x="693420" y="586740"/>
                  <a:pt x="697230" y="582930"/>
                </a:cubicBezTo>
                <a:cubicBezTo>
                  <a:pt x="705838" y="557107"/>
                  <a:pt x="696094" y="588610"/>
                  <a:pt x="704850" y="544830"/>
                </a:cubicBezTo>
                <a:cubicBezTo>
                  <a:pt x="705638" y="540892"/>
                  <a:pt x="707686" y="537296"/>
                  <a:pt x="708660" y="533400"/>
                </a:cubicBezTo>
                <a:cubicBezTo>
                  <a:pt x="710231" y="527118"/>
                  <a:pt x="711065" y="520672"/>
                  <a:pt x="712470" y="514350"/>
                </a:cubicBezTo>
                <a:cubicBezTo>
                  <a:pt x="713606" y="509238"/>
                  <a:pt x="715144" y="504222"/>
                  <a:pt x="716280" y="499110"/>
                </a:cubicBezTo>
                <a:cubicBezTo>
                  <a:pt x="717685" y="492788"/>
                  <a:pt x="718519" y="486342"/>
                  <a:pt x="720090" y="480060"/>
                </a:cubicBezTo>
                <a:cubicBezTo>
                  <a:pt x="721064" y="476164"/>
                  <a:pt x="722926" y="472526"/>
                  <a:pt x="723900" y="468630"/>
                </a:cubicBezTo>
                <a:cubicBezTo>
                  <a:pt x="732995" y="432251"/>
                  <a:pt x="729728" y="442292"/>
                  <a:pt x="735330" y="411480"/>
                </a:cubicBezTo>
                <a:cubicBezTo>
                  <a:pt x="745980" y="352905"/>
                  <a:pt x="731723" y="436932"/>
                  <a:pt x="742950" y="369570"/>
                </a:cubicBezTo>
                <a:cubicBezTo>
                  <a:pt x="744558" y="343841"/>
                  <a:pt x="747037" y="294966"/>
                  <a:pt x="750570" y="266700"/>
                </a:cubicBezTo>
                <a:cubicBezTo>
                  <a:pt x="753865" y="240341"/>
                  <a:pt x="754925" y="253090"/>
                  <a:pt x="762000" y="224790"/>
                </a:cubicBezTo>
                <a:cubicBezTo>
                  <a:pt x="763874" y="217296"/>
                  <a:pt x="763936" y="209424"/>
                  <a:pt x="765810" y="201930"/>
                </a:cubicBezTo>
                <a:cubicBezTo>
                  <a:pt x="767758" y="194138"/>
                  <a:pt x="771482" y="186862"/>
                  <a:pt x="773430" y="179070"/>
                </a:cubicBezTo>
                <a:cubicBezTo>
                  <a:pt x="775970" y="168910"/>
                  <a:pt x="775662" y="157570"/>
                  <a:pt x="781050" y="148590"/>
                </a:cubicBezTo>
                <a:cubicBezTo>
                  <a:pt x="784860" y="142240"/>
                  <a:pt x="789563" y="136347"/>
                  <a:pt x="792480" y="129540"/>
                </a:cubicBezTo>
                <a:cubicBezTo>
                  <a:pt x="797226" y="118466"/>
                  <a:pt x="800988" y="106939"/>
                  <a:pt x="803910" y="95250"/>
                </a:cubicBezTo>
                <a:cubicBezTo>
                  <a:pt x="805180" y="90170"/>
                  <a:pt x="804945" y="84450"/>
                  <a:pt x="807720" y="80010"/>
                </a:cubicBezTo>
                <a:cubicBezTo>
                  <a:pt x="811528" y="73918"/>
                  <a:pt x="817880" y="69850"/>
                  <a:pt x="822960" y="64770"/>
                </a:cubicBezTo>
                <a:cubicBezTo>
                  <a:pt x="826890" y="52980"/>
                  <a:pt x="827345" y="47598"/>
                  <a:pt x="838200" y="38100"/>
                </a:cubicBezTo>
                <a:cubicBezTo>
                  <a:pt x="843773" y="33224"/>
                  <a:pt x="850900" y="30480"/>
                  <a:pt x="857250" y="26670"/>
                </a:cubicBezTo>
                <a:cubicBezTo>
                  <a:pt x="859790" y="22860"/>
                  <a:pt x="861632" y="18478"/>
                  <a:pt x="864870" y="15240"/>
                </a:cubicBezTo>
                <a:cubicBezTo>
                  <a:pt x="874038" y="6072"/>
                  <a:pt x="882629" y="5627"/>
                  <a:pt x="895350" y="3810"/>
                </a:cubicBezTo>
                <a:cubicBezTo>
                  <a:pt x="906735" y="2184"/>
                  <a:pt x="918210" y="1270"/>
                  <a:pt x="929640" y="0"/>
                </a:cubicBezTo>
                <a:cubicBezTo>
                  <a:pt x="953770" y="1270"/>
                  <a:pt x="977995" y="1324"/>
                  <a:pt x="1002030" y="3810"/>
                </a:cubicBezTo>
                <a:cubicBezTo>
                  <a:pt x="1014913" y="5143"/>
                  <a:pt x="1028003" y="6882"/>
                  <a:pt x="1040130" y="11430"/>
                </a:cubicBezTo>
                <a:cubicBezTo>
                  <a:pt x="1048705" y="14646"/>
                  <a:pt x="1055370" y="21590"/>
                  <a:pt x="1062990" y="26670"/>
                </a:cubicBezTo>
                <a:cubicBezTo>
                  <a:pt x="1066800" y="29210"/>
                  <a:pt x="1071673" y="30627"/>
                  <a:pt x="1074420" y="34290"/>
                </a:cubicBezTo>
                <a:cubicBezTo>
                  <a:pt x="1095520" y="62423"/>
                  <a:pt x="1076895" y="35696"/>
                  <a:pt x="1097280" y="72390"/>
                </a:cubicBezTo>
                <a:cubicBezTo>
                  <a:pt x="1099504" y="76393"/>
                  <a:pt x="1102852" y="79724"/>
                  <a:pt x="1104900" y="83820"/>
                </a:cubicBezTo>
                <a:cubicBezTo>
                  <a:pt x="1112324" y="98668"/>
                  <a:pt x="1104298" y="98458"/>
                  <a:pt x="1120140" y="114300"/>
                </a:cubicBezTo>
                <a:cubicBezTo>
                  <a:pt x="1124156" y="118316"/>
                  <a:pt x="1130449" y="119102"/>
                  <a:pt x="1135380" y="121920"/>
                </a:cubicBezTo>
                <a:cubicBezTo>
                  <a:pt x="1139356" y="124192"/>
                  <a:pt x="1143000" y="127000"/>
                  <a:pt x="1146810" y="129540"/>
                </a:cubicBezTo>
                <a:cubicBezTo>
                  <a:pt x="1168030" y="171980"/>
                  <a:pt x="1134379" y="110979"/>
                  <a:pt x="1177290" y="160020"/>
                </a:cubicBezTo>
                <a:cubicBezTo>
                  <a:pt x="1195669" y="181024"/>
                  <a:pt x="1161111" y="172599"/>
                  <a:pt x="1196340" y="186690"/>
                </a:cubicBezTo>
                <a:cubicBezTo>
                  <a:pt x="1203513" y="189559"/>
                  <a:pt x="1211659" y="188824"/>
                  <a:pt x="1219200" y="190500"/>
                </a:cubicBezTo>
                <a:cubicBezTo>
                  <a:pt x="1223120" y="191371"/>
                  <a:pt x="1230630" y="194310"/>
                  <a:pt x="1230630" y="194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97FC69-5D76-16BB-5F76-DC3D82D986DC}"/>
              </a:ext>
            </a:extLst>
          </p:cNvPr>
          <p:cNvSpPr/>
          <p:nvPr/>
        </p:nvSpPr>
        <p:spPr>
          <a:xfrm>
            <a:off x="8331872" y="2811548"/>
            <a:ext cx="59055" cy="614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31EFBE3D-70CC-C767-056B-A522B10C4EE3}"/>
              </a:ext>
            </a:extLst>
          </p:cNvPr>
          <p:cNvSpPr/>
          <p:nvPr/>
        </p:nvSpPr>
        <p:spPr>
          <a:xfrm>
            <a:off x="7062657" y="2574324"/>
            <a:ext cx="127947" cy="129540"/>
          </a:xfrm>
          <a:prstGeom prst="plus">
            <a:avLst>
              <a:gd name="adj" fmla="val 428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F0F9B3-8BEB-A331-8C56-F4C0179D4FB4}"/>
              </a:ext>
            </a:extLst>
          </p:cNvPr>
          <p:cNvCxnSpPr/>
          <p:nvPr/>
        </p:nvCxnSpPr>
        <p:spPr>
          <a:xfrm>
            <a:off x="7120652" y="4398169"/>
            <a:ext cx="1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1A20D7-795F-B5CB-C825-B59B4FBAB7AB}"/>
              </a:ext>
            </a:extLst>
          </p:cNvPr>
          <p:cNvSpPr/>
          <p:nvPr/>
        </p:nvSpPr>
        <p:spPr>
          <a:xfrm>
            <a:off x="2510275" y="3074670"/>
            <a:ext cx="1360170" cy="1356360"/>
          </a:xfrm>
          <a:custGeom>
            <a:avLst/>
            <a:gdLst>
              <a:gd name="connsiteX0" fmla="*/ 0 w 1360170"/>
              <a:gd name="connsiteY0" fmla="*/ 468630 h 1356360"/>
              <a:gd name="connsiteX1" fmla="*/ 7620 w 1360170"/>
              <a:gd name="connsiteY1" fmla="*/ 331470 h 1356360"/>
              <a:gd name="connsiteX2" fmla="*/ 11430 w 1360170"/>
              <a:gd name="connsiteY2" fmla="*/ 293370 h 1356360"/>
              <a:gd name="connsiteX3" fmla="*/ 22860 w 1360170"/>
              <a:gd name="connsiteY3" fmla="*/ 278130 h 1356360"/>
              <a:gd name="connsiteX4" fmla="*/ 34290 w 1360170"/>
              <a:gd name="connsiteY4" fmla="*/ 243840 h 1356360"/>
              <a:gd name="connsiteX5" fmla="*/ 38100 w 1360170"/>
              <a:gd name="connsiteY5" fmla="*/ 228600 h 1356360"/>
              <a:gd name="connsiteX6" fmla="*/ 49530 w 1360170"/>
              <a:gd name="connsiteY6" fmla="*/ 217170 h 1356360"/>
              <a:gd name="connsiteX7" fmla="*/ 60960 w 1360170"/>
              <a:gd name="connsiteY7" fmla="*/ 186690 h 1356360"/>
              <a:gd name="connsiteX8" fmla="*/ 64770 w 1360170"/>
              <a:gd name="connsiteY8" fmla="*/ 175260 h 1356360"/>
              <a:gd name="connsiteX9" fmla="*/ 83820 w 1360170"/>
              <a:gd name="connsiteY9" fmla="*/ 152400 h 1356360"/>
              <a:gd name="connsiteX10" fmla="*/ 91440 w 1360170"/>
              <a:gd name="connsiteY10" fmla="*/ 133350 h 1356360"/>
              <a:gd name="connsiteX11" fmla="*/ 95250 w 1360170"/>
              <a:gd name="connsiteY11" fmla="*/ 118110 h 1356360"/>
              <a:gd name="connsiteX12" fmla="*/ 102870 w 1360170"/>
              <a:gd name="connsiteY12" fmla="*/ 106680 h 1356360"/>
              <a:gd name="connsiteX13" fmla="*/ 121920 w 1360170"/>
              <a:gd name="connsiteY13" fmla="*/ 76200 h 1356360"/>
              <a:gd name="connsiteX14" fmla="*/ 148590 w 1360170"/>
              <a:gd name="connsiteY14" fmla="*/ 41910 h 1356360"/>
              <a:gd name="connsiteX15" fmla="*/ 156210 w 1360170"/>
              <a:gd name="connsiteY15" fmla="*/ 30480 h 1356360"/>
              <a:gd name="connsiteX16" fmla="*/ 175260 w 1360170"/>
              <a:gd name="connsiteY16" fmla="*/ 22860 h 1356360"/>
              <a:gd name="connsiteX17" fmla="*/ 190500 w 1360170"/>
              <a:gd name="connsiteY17" fmla="*/ 15240 h 1356360"/>
              <a:gd name="connsiteX18" fmla="*/ 228600 w 1360170"/>
              <a:gd name="connsiteY18" fmla="*/ 0 h 1356360"/>
              <a:gd name="connsiteX19" fmla="*/ 278130 w 1360170"/>
              <a:gd name="connsiteY19" fmla="*/ 7620 h 1356360"/>
              <a:gd name="connsiteX20" fmla="*/ 289560 w 1360170"/>
              <a:gd name="connsiteY20" fmla="*/ 15240 h 1356360"/>
              <a:gd name="connsiteX21" fmla="*/ 308610 w 1360170"/>
              <a:gd name="connsiteY21" fmla="*/ 22860 h 1356360"/>
              <a:gd name="connsiteX22" fmla="*/ 320040 w 1360170"/>
              <a:gd name="connsiteY22" fmla="*/ 38100 h 1356360"/>
              <a:gd name="connsiteX23" fmla="*/ 335280 w 1360170"/>
              <a:gd name="connsiteY23" fmla="*/ 45720 h 1356360"/>
              <a:gd name="connsiteX24" fmla="*/ 365760 w 1360170"/>
              <a:gd name="connsiteY24" fmla="*/ 76200 h 1356360"/>
              <a:gd name="connsiteX25" fmla="*/ 377190 w 1360170"/>
              <a:gd name="connsiteY25" fmla="*/ 99060 h 1356360"/>
              <a:gd name="connsiteX26" fmla="*/ 396240 w 1360170"/>
              <a:gd name="connsiteY26" fmla="*/ 133350 h 1356360"/>
              <a:gd name="connsiteX27" fmla="*/ 411480 w 1360170"/>
              <a:gd name="connsiteY27" fmla="*/ 167640 h 1356360"/>
              <a:gd name="connsiteX28" fmla="*/ 415290 w 1360170"/>
              <a:gd name="connsiteY28" fmla="*/ 179070 h 1356360"/>
              <a:gd name="connsiteX29" fmla="*/ 426720 w 1360170"/>
              <a:gd name="connsiteY29" fmla="*/ 201930 h 1356360"/>
              <a:gd name="connsiteX30" fmla="*/ 434340 w 1360170"/>
              <a:gd name="connsiteY30" fmla="*/ 232410 h 1356360"/>
              <a:gd name="connsiteX31" fmla="*/ 441960 w 1360170"/>
              <a:gd name="connsiteY31" fmla="*/ 259080 h 1356360"/>
              <a:gd name="connsiteX32" fmla="*/ 445770 w 1360170"/>
              <a:gd name="connsiteY32" fmla="*/ 270510 h 1356360"/>
              <a:gd name="connsiteX33" fmla="*/ 449580 w 1360170"/>
              <a:gd name="connsiteY33" fmla="*/ 289560 h 1356360"/>
              <a:gd name="connsiteX34" fmla="*/ 457200 w 1360170"/>
              <a:gd name="connsiteY34" fmla="*/ 304800 h 1356360"/>
              <a:gd name="connsiteX35" fmla="*/ 464820 w 1360170"/>
              <a:gd name="connsiteY35" fmla="*/ 331470 h 1356360"/>
              <a:gd name="connsiteX36" fmla="*/ 468630 w 1360170"/>
              <a:gd name="connsiteY36" fmla="*/ 365760 h 1356360"/>
              <a:gd name="connsiteX37" fmla="*/ 476250 w 1360170"/>
              <a:gd name="connsiteY37" fmla="*/ 400050 h 1356360"/>
              <a:gd name="connsiteX38" fmla="*/ 480060 w 1360170"/>
              <a:gd name="connsiteY38" fmla="*/ 453390 h 1356360"/>
              <a:gd name="connsiteX39" fmla="*/ 487680 w 1360170"/>
              <a:gd name="connsiteY39" fmla="*/ 480060 h 1356360"/>
              <a:gd name="connsiteX40" fmla="*/ 491490 w 1360170"/>
              <a:gd name="connsiteY40" fmla="*/ 499110 h 1356360"/>
              <a:gd name="connsiteX41" fmla="*/ 495300 w 1360170"/>
              <a:gd name="connsiteY41" fmla="*/ 521970 h 1356360"/>
              <a:gd name="connsiteX42" fmla="*/ 499110 w 1360170"/>
              <a:gd name="connsiteY42" fmla="*/ 537210 h 1356360"/>
              <a:gd name="connsiteX43" fmla="*/ 502920 w 1360170"/>
              <a:gd name="connsiteY43" fmla="*/ 563880 h 1356360"/>
              <a:gd name="connsiteX44" fmla="*/ 518160 w 1360170"/>
              <a:gd name="connsiteY44" fmla="*/ 594360 h 1356360"/>
              <a:gd name="connsiteX45" fmla="*/ 529590 w 1360170"/>
              <a:gd name="connsiteY45" fmla="*/ 632460 h 1356360"/>
              <a:gd name="connsiteX46" fmla="*/ 537210 w 1360170"/>
              <a:gd name="connsiteY46" fmla="*/ 647700 h 1356360"/>
              <a:gd name="connsiteX47" fmla="*/ 541020 w 1360170"/>
              <a:gd name="connsiteY47" fmla="*/ 666750 h 1356360"/>
              <a:gd name="connsiteX48" fmla="*/ 548640 w 1360170"/>
              <a:gd name="connsiteY48" fmla="*/ 678180 h 1356360"/>
              <a:gd name="connsiteX49" fmla="*/ 552450 w 1360170"/>
              <a:gd name="connsiteY49" fmla="*/ 723900 h 1356360"/>
              <a:gd name="connsiteX50" fmla="*/ 556260 w 1360170"/>
              <a:gd name="connsiteY50" fmla="*/ 746760 h 1356360"/>
              <a:gd name="connsiteX51" fmla="*/ 560070 w 1360170"/>
              <a:gd name="connsiteY51" fmla="*/ 773430 h 1356360"/>
              <a:gd name="connsiteX52" fmla="*/ 563880 w 1360170"/>
              <a:gd name="connsiteY52" fmla="*/ 784860 h 1356360"/>
              <a:gd name="connsiteX53" fmla="*/ 567690 w 1360170"/>
              <a:gd name="connsiteY53" fmla="*/ 807720 h 1356360"/>
              <a:gd name="connsiteX54" fmla="*/ 582930 w 1360170"/>
              <a:gd name="connsiteY54" fmla="*/ 845820 h 1356360"/>
              <a:gd name="connsiteX55" fmla="*/ 586740 w 1360170"/>
              <a:gd name="connsiteY55" fmla="*/ 857250 h 1356360"/>
              <a:gd name="connsiteX56" fmla="*/ 594360 w 1360170"/>
              <a:gd name="connsiteY56" fmla="*/ 883920 h 1356360"/>
              <a:gd name="connsiteX57" fmla="*/ 617220 w 1360170"/>
              <a:gd name="connsiteY57" fmla="*/ 922020 h 1356360"/>
              <a:gd name="connsiteX58" fmla="*/ 628650 w 1360170"/>
              <a:gd name="connsiteY58" fmla="*/ 952500 h 1356360"/>
              <a:gd name="connsiteX59" fmla="*/ 636270 w 1360170"/>
              <a:gd name="connsiteY59" fmla="*/ 979170 h 1356360"/>
              <a:gd name="connsiteX60" fmla="*/ 647700 w 1360170"/>
              <a:gd name="connsiteY60" fmla="*/ 994410 h 1356360"/>
              <a:gd name="connsiteX61" fmla="*/ 659130 w 1360170"/>
              <a:gd name="connsiteY61" fmla="*/ 1028700 h 1356360"/>
              <a:gd name="connsiteX62" fmla="*/ 674370 w 1360170"/>
              <a:gd name="connsiteY62" fmla="*/ 1047750 h 1356360"/>
              <a:gd name="connsiteX63" fmla="*/ 689610 w 1360170"/>
              <a:gd name="connsiteY63" fmla="*/ 1085850 h 1356360"/>
              <a:gd name="connsiteX64" fmla="*/ 693420 w 1360170"/>
              <a:gd name="connsiteY64" fmla="*/ 1097280 h 1356360"/>
              <a:gd name="connsiteX65" fmla="*/ 712470 w 1360170"/>
              <a:gd name="connsiteY65" fmla="*/ 1123950 h 1356360"/>
              <a:gd name="connsiteX66" fmla="*/ 723900 w 1360170"/>
              <a:gd name="connsiteY66" fmla="*/ 1150620 h 1356360"/>
              <a:gd name="connsiteX67" fmla="*/ 727710 w 1360170"/>
              <a:gd name="connsiteY67" fmla="*/ 1162050 h 1356360"/>
              <a:gd name="connsiteX68" fmla="*/ 742950 w 1360170"/>
              <a:gd name="connsiteY68" fmla="*/ 1181100 h 1356360"/>
              <a:gd name="connsiteX69" fmla="*/ 758190 w 1360170"/>
              <a:gd name="connsiteY69" fmla="*/ 1215390 h 1356360"/>
              <a:gd name="connsiteX70" fmla="*/ 769620 w 1360170"/>
              <a:gd name="connsiteY70" fmla="*/ 1230630 h 1356360"/>
              <a:gd name="connsiteX71" fmla="*/ 800100 w 1360170"/>
              <a:gd name="connsiteY71" fmla="*/ 1264920 h 1356360"/>
              <a:gd name="connsiteX72" fmla="*/ 815340 w 1360170"/>
              <a:gd name="connsiteY72" fmla="*/ 1287780 h 1356360"/>
              <a:gd name="connsiteX73" fmla="*/ 845820 w 1360170"/>
              <a:gd name="connsiteY73" fmla="*/ 1318260 h 1356360"/>
              <a:gd name="connsiteX74" fmla="*/ 868680 w 1360170"/>
              <a:gd name="connsiteY74" fmla="*/ 1329690 h 1356360"/>
              <a:gd name="connsiteX75" fmla="*/ 895350 w 1360170"/>
              <a:gd name="connsiteY75" fmla="*/ 1341120 h 1356360"/>
              <a:gd name="connsiteX76" fmla="*/ 906780 w 1360170"/>
              <a:gd name="connsiteY76" fmla="*/ 1344930 h 1356360"/>
              <a:gd name="connsiteX77" fmla="*/ 933450 w 1360170"/>
              <a:gd name="connsiteY77" fmla="*/ 1356360 h 1356360"/>
              <a:gd name="connsiteX78" fmla="*/ 1032510 w 1360170"/>
              <a:gd name="connsiteY78" fmla="*/ 1352550 h 1356360"/>
              <a:gd name="connsiteX79" fmla="*/ 1070610 w 1360170"/>
              <a:gd name="connsiteY79" fmla="*/ 1344930 h 1356360"/>
              <a:gd name="connsiteX80" fmla="*/ 1089660 w 1360170"/>
              <a:gd name="connsiteY80" fmla="*/ 1333500 h 1356360"/>
              <a:gd name="connsiteX81" fmla="*/ 1101090 w 1360170"/>
              <a:gd name="connsiteY81" fmla="*/ 1325880 h 1356360"/>
              <a:gd name="connsiteX82" fmla="*/ 1120140 w 1360170"/>
              <a:gd name="connsiteY82" fmla="*/ 1318260 h 1356360"/>
              <a:gd name="connsiteX83" fmla="*/ 1135380 w 1360170"/>
              <a:gd name="connsiteY83" fmla="*/ 1303020 h 1356360"/>
              <a:gd name="connsiteX84" fmla="*/ 1154430 w 1360170"/>
              <a:gd name="connsiteY84" fmla="*/ 1287780 h 1356360"/>
              <a:gd name="connsiteX85" fmla="*/ 1181100 w 1360170"/>
              <a:gd name="connsiteY85" fmla="*/ 1264920 h 1356360"/>
              <a:gd name="connsiteX86" fmla="*/ 1192530 w 1360170"/>
              <a:gd name="connsiteY86" fmla="*/ 1253490 h 1356360"/>
              <a:gd name="connsiteX87" fmla="*/ 1203960 w 1360170"/>
              <a:gd name="connsiteY87" fmla="*/ 1245870 h 1356360"/>
              <a:gd name="connsiteX88" fmla="*/ 1211580 w 1360170"/>
              <a:gd name="connsiteY88" fmla="*/ 1230630 h 1356360"/>
              <a:gd name="connsiteX89" fmla="*/ 1226820 w 1360170"/>
              <a:gd name="connsiteY89" fmla="*/ 1223010 h 1356360"/>
              <a:gd name="connsiteX90" fmla="*/ 1245870 w 1360170"/>
              <a:gd name="connsiteY90" fmla="*/ 1203960 h 1356360"/>
              <a:gd name="connsiteX91" fmla="*/ 1272540 w 1360170"/>
              <a:gd name="connsiteY91" fmla="*/ 1169670 h 1356360"/>
              <a:gd name="connsiteX92" fmla="*/ 1318260 w 1360170"/>
              <a:gd name="connsiteY92" fmla="*/ 1131570 h 1356360"/>
              <a:gd name="connsiteX93" fmla="*/ 1341120 w 1360170"/>
              <a:gd name="connsiteY93" fmla="*/ 1123950 h 1356360"/>
              <a:gd name="connsiteX94" fmla="*/ 1356360 w 1360170"/>
              <a:gd name="connsiteY94" fmla="*/ 1120140 h 1356360"/>
              <a:gd name="connsiteX95" fmla="*/ 1360170 w 1360170"/>
              <a:gd name="connsiteY95" fmla="*/ 1112520 h 13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360170" h="1356360">
                <a:moveTo>
                  <a:pt x="0" y="468630"/>
                </a:moveTo>
                <a:cubicBezTo>
                  <a:pt x="6828" y="270607"/>
                  <a:pt x="-2062" y="413765"/>
                  <a:pt x="7620" y="331470"/>
                </a:cubicBezTo>
                <a:cubicBezTo>
                  <a:pt x="9111" y="318794"/>
                  <a:pt x="7924" y="305642"/>
                  <a:pt x="11430" y="293370"/>
                </a:cubicBezTo>
                <a:cubicBezTo>
                  <a:pt x="13174" y="287264"/>
                  <a:pt x="19050" y="283210"/>
                  <a:pt x="22860" y="278130"/>
                </a:cubicBezTo>
                <a:cubicBezTo>
                  <a:pt x="31990" y="241609"/>
                  <a:pt x="19943" y="286881"/>
                  <a:pt x="34290" y="243840"/>
                </a:cubicBezTo>
                <a:cubicBezTo>
                  <a:pt x="35946" y="238872"/>
                  <a:pt x="35502" y="233146"/>
                  <a:pt x="38100" y="228600"/>
                </a:cubicBezTo>
                <a:cubicBezTo>
                  <a:pt x="40773" y="223922"/>
                  <a:pt x="45720" y="220980"/>
                  <a:pt x="49530" y="217170"/>
                </a:cubicBezTo>
                <a:cubicBezTo>
                  <a:pt x="56554" y="189073"/>
                  <a:pt x="49006" y="214583"/>
                  <a:pt x="60960" y="186690"/>
                </a:cubicBezTo>
                <a:cubicBezTo>
                  <a:pt x="62542" y="182999"/>
                  <a:pt x="62542" y="178602"/>
                  <a:pt x="64770" y="175260"/>
                </a:cubicBezTo>
                <a:cubicBezTo>
                  <a:pt x="70272" y="167007"/>
                  <a:pt x="77470" y="160020"/>
                  <a:pt x="83820" y="152400"/>
                </a:cubicBezTo>
                <a:cubicBezTo>
                  <a:pt x="86360" y="146050"/>
                  <a:pt x="89277" y="139838"/>
                  <a:pt x="91440" y="133350"/>
                </a:cubicBezTo>
                <a:cubicBezTo>
                  <a:pt x="93096" y="128382"/>
                  <a:pt x="93187" y="122923"/>
                  <a:pt x="95250" y="118110"/>
                </a:cubicBezTo>
                <a:cubicBezTo>
                  <a:pt x="97054" y="113901"/>
                  <a:pt x="100443" y="110563"/>
                  <a:pt x="102870" y="106680"/>
                </a:cubicBezTo>
                <a:cubicBezTo>
                  <a:pt x="108248" y="98074"/>
                  <a:pt x="115391" y="84905"/>
                  <a:pt x="121920" y="76200"/>
                </a:cubicBezTo>
                <a:cubicBezTo>
                  <a:pt x="130608" y="64616"/>
                  <a:pt x="140558" y="53958"/>
                  <a:pt x="148590" y="41910"/>
                </a:cubicBezTo>
                <a:cubicBezTo>
                  <a:pt x="151130" y="38100"/>
                  <a:pt x="152484" y="33142"/>
                  <a:pt x="156210" y="30480"/>
                </a:cubicBezTo>
                <a:cubicBezTo>
                  <a:pt x="161775" y="26505"/>
                  <a:pt x="169010" y="25638"/>
                  <a:pt x="175260" y="22860"/>
                </a:cubicBezTo>
                <a:cubicBezTo>
                  <a:pt x="180450" y="20553"/>
                  <a:pt x="185227" y="17349"/>
                  <a:pt x="190500" y="15240"/>
                </a:cubicBezTo>
                <a:cubicBezTo>
                  <a:pt x="237580" y="-3592"/>
                  <a:pt x="192859" y="17870"/>
                  <a:pt x="228600" y="0"/>
                </a:cubicBezTo>
                <a:cubicBezTo>
                  <a:pt x="245110" y="2540"/>
                  <a:pt x="261925" y="3569"/>
                  <a:pt x="278130" y="7620"/>
                </a:cubicBezTo>
                <a:cubicBezTo>
                  <a:pt x="282572" y="8731"/>
                  <a:pt x="285464" y="13192"/>
                  <a:pt x="289560" y="15240"/>
                </a:cubicBezTo>
                <a:cubicBezTo>
                  <a:pt x="295677" y="18299"/>
                  <a:pt x="302260" y="20320"/>
                  <a:pt x="308610" y="22860"/>
                </a:cubicBezTo>
                <a:cubicBezTo>
                  <a:pt x="312420" y="27940"/>
                  <a:pt x="315219" y="33967"/>
                  <a:pt x="320040" y="38100"/>
                </a:cubicBezTo>
                <a:cubicBezTo>
                  <a:pt x="324352" y="41796"/>
                  <a:pt x="331264" y="41704"/>
                  <a:pt x="335280" y="45720"/>
                </a:cubicBezTo>
                <a:cubicBezTo>
                  <a:pt x="372061" y="82501"/>
                  <a:pt x="330923" y="58782"/>
                  <a:pt x="365760" y="76200"/>
                </a:cubicBezTo>
                <a:cubicBezTo>
                  <a:pt x="375337" y="104930"/>
                  <a:pt x="362418" y="69517"/>
                  <a:pt x="377190" y="99060"/>
                </a:cubicBezTo>
                <a:cubicBezTo>
                  <a:pt x="394652" y="133984"/>
                  <a:pt x="373758" y="103374"/>
                  <a:pt x="396240" y="133350"/>
                </a:cubicBezTo>
                <a:cubicBezTo>
                  <a:pt x="404822" y="159097"/>
                  <a:pt x="393845" y="127962"/>
                  <a:pt x="411480" y="167640"/>
                </a:cubicBezTo>
                <a:cubicBezTo>
                  <a:pt x="413111" y="171310"/>
                  <a:pt x="413659" y="175400"/>
                  <a:pt x="415290" y="179070"/>
                </a:cubicBezTo>
                <a:cubicBezTo>
                  <a:pt x="418750" y="186855"/>
                  <a:pt x="423855" y="193907"/>
                  <a:pt x="426720" y="201930"/>
                </a:cubicBezTo>
                <a:cubicBezTo>
                  <a:pt x="430242" y="211793"/>
                  <a:pt x="431028" y="222475"/>
                  <a:pt x="434340" y="232410"/>
                </a:cubicBezTo>
                <a:cubicBezTo>
                  <a:pt x="443475" y="259815"/>
                  <a:pt x="432392" y="225592"/>
                  <a:pt x="441960" y="259080"/>
                </a:cubicBezTo>
                <a:cubicBezTo>
                  <a:pt x="443063" y="262942"/>
                  <a:pt x="444796" y="266614"/>
                  <a:pt x="445770" y="270510"/>
                </a:cubicBezTo>
                <a:cubicBezTo>
                  <a:pt x="447341" y="276792"/>
                  <a:pt x="447532" y="283417"/>
                  <a:pt x="449580" y="289560"/>
                </a:cubicBezTo>
                <a:cubicBezTo>
                  <a:pt x="451376" y="294948"/>
                  <a:pt x="455259" y="299462"/>
                  <a:pt x="457200" y="304800"/>
                </a:cubicBezTo>
                <a:cubicBezTo>
                  <a:pt x="460360" y="313489"/>
                  <a:pt x="462280" y="322580"/>
                  <a:pt x="464820" y="331470"/>
                </a:cubicBezTo>
                <a:cubicBezTo>
                  <a:pt x="466090" y="342900"/>
                  <a:pt x="467004" y="354375"/>
                  <a:pt x="468630" y="365760"/>
                </a:cubicBezTo>
                <a:cubicBezTo>
                  <a:pt x="470242" y="377046"/>
                  <a:pt x="473477" y="388957"/>
                  <a:pt x="476250" y="400050"/>
                </a:cubicBezTo>
                <a:cubicBezTo>
                  <a:pt x="477520" y="417830"/>
                  <a:pt x="477539" y="435744"/>
                  <a:pt x="480060" y="453390"/>
                </a:cubicBezTo>
                <a:cubicBezTo>
                  <a:pt x="481368" y="462543"/>
                  <a:pt x="485438" y="471090"/>
                  <a:pt x="487680" y="480060"/>
                </a:cubicBezTo>
                <a:cubicBezTo>
                  <a:pt x="489251" y="486342"/>
                  <a:pt x="490332" y="492739"/>
                  <a:pt x="491490" y="499110"/>
                </a:cubicBezTo>
                <a:cubicBezTo>
                  <a:pt x="492872" y="506711"/>
                  <a:pt x="493785" y="514395"/>
                  <a:pt x="495300" y="521970"/>
                </a:cubicBezTo>
                <a:cubicBezTo>
                  <a:pt x="496327" y="527105"/>
                  <a:pt x="498173" y="532058"/>
                  <a:pt x="499110" y="537210"/>
                </a:cubicBezTo>
                <a:cubicBezTo>
                  <a:pt x="500716" y="546045"/>
                  <a:pt x="500080" y="555361"/>
                  <a:pt x="502920" y="563880"/>
                </a:cubicBezTo>
                <a:cubicBezTo>
                  <a:pt x="506512" y="574656"/>
                  <a:pt x="513685" y="583919"/>
                  <a:pt x="518160" y="594360"/>
                </a:cubicBezTo>
                <a:cubicBezTo>
                  <a:pt x="544214" y="655153"/>
                  <a:pt x="512894" y="587937"/>
                  <a:pt x="529590" y="632460"/>
                </a:cubicBezTo>
                <a:cubicBezTo>
                  <a:pt x="531584" y="637778"/>
                  <a:pt x="534670" y="642620"/>
                  <a:pt x="537210" y="647700"/>
                </a:cubicBezTo>
                <a:cubicBezTo>
                  <a:pt x="538480" y="654050"/>
                  <a:pt x="538746" y="660687"/>
                  <a:pt x="541020" y="666750"/>
                </a:cubicBezTo>
                <a:cubicBezTo>
                  <a:pt x="542628" y="671037"/>
                  <a:pt x="547742" y="673690"/>
                  <a:pt x="548640" y="678180"/>
                </a:cubicBezTo>
                <a:cubicBezTo>
                  <a:pt x="551639" y="693176"/>
                  <a:pt x="550761" y="708701"/>
                  <a:pt x="552450" y="723900"/>
                </a:cubicBezTo>
                <a:cubicBezTo>
                  <a:pt x="553303" y="731578"/>
                  <a:pt x="555085" y="739125"/>
                  <a:pt x="556260" y="746760"/>
                </a:cubicBezTo>
                <a:cubicBezTo>
                  <a:pt x="557626" y="755636"/>
                  <a:pt x="558309" y="764624"/>
                  <a:pt x="560070" y="773430"/>
                </a:cubicBezTo>
                <a:cubicBezTo>
                  <a:pt x="560858" y="777368"/>
                  <a:pt x="563009" y="780940"/>
                  <a:pt x="563880" y="784860"/>
                </a:cubicBezTo>
                <a:cubicBezTo>
                  <a:pt x="565556" y="792401"/>
                  <a:pt x="565386" y="800347"/>
                  <a:pt x="567690" y="807720"/>
                </a:cubicBezTo>
                <a:cubicBezTo>
                  <a:pt x="571770" y="820776"/>
                  <a:pt x="578605" y="832844"/>
                  <a:pt x="582930" y="845820"/>
                </a:cubicBezTo>
                <a:cubicBezTo>
                  <a:pt x="584200" y="849630"/>
                  <a:pt x="585586" y="853403"/>
                  <a:pt x="586740" y="857250"/>
                </a:cubicBezTo>
                <a:cubicBezTo>
                  <a:pt x="589397" y="866106"/>
                  <a:pt x="591041" y="875291"/>
                  <a:pt x="594360" y="883920"/>
                </a:cubicBezTo>
                <a:cubicBezTo>
                  <a:pt x="610873" y="926855"/>
                  <a:pt x="599006" y="889235"/>
                  <a:pt x="617220" y="922020"/>
                </a:cubicBezTo>
                <a:cubicBezTo>
                  <a:pt x="619588" y="926283"/>
                  <a:pt x="626637" y="945455"/>
                  <a:pt x="628650" y="952500"/>
                </a:cubicBezTo>
                <a:cubicBezTo>
                  <a:pt x="629710" y="956212"/>
                  <a:pt x="633660" y="974602"/>
                  <a:pt x="636270" y="979170"/>
                </a:cubicBezTo>
                <a:cubicBezTo>
                  <a:pt x="639420" y="984683"/>
                  <a:pt x="643890" y="989330"/>
                  <a:pt x="647700" y="994410"/>
                </a:cubicBezTo>
                <a:cubicBezTo>
                  <a:pt x="651510" y="1005840"/>
                  <a:pt x="651604" y="1019292"/>
                  <a:pt x="659130" y="1028700"/>
                </a:cubicBezTo>
                <a:cubicBezTo>
                  <a:pt x="664210" y="1035050"/>
                  <a:pt x="670543" y="1040575"/>
                  <a:pt x="674370" y="1047750"/>
                </a:cubicBezTo>
                <a:cubicBezTo>
                  <a:pt x="680807" y="1059819"/>
                  <a:pt x="685285" y="1072874"/>
                  <a:pt x="689610" y="1085850"/>
                </a:cubicBezTo>
                <a:cubicBezTo>
                  <a:pt x="690880" y="1089660"/>
                  <a:pt x="691624" y="1093688"/>
                  <a:pt x="693420" y="1097280"/>
                </a:cubicBezTo>
                <a:cubicBezTo>
                  <a:pt x="696206" y="1102851"/>
                  <a:pt x="709881" y="1120498"/>
                  <a:pt x="712470" y="1123950"/>
                </a:cubicBezTo>
                <a:cubicBezTo>
                  <a:pt x="721405" y="1150755"/>
                  <a:pt x="709776" y="1117664"/>
                  <a:pt x="723900" y="1150620"/>
                </a:cubicBezTo>
                <a:cubicBezTo>
                  <a:pt x="725482" y="1154311"/>
                  <a:pt x="725581" y="1158644"/>
                  <a:pt x="727710" y="1162050"/>
                </a:cubicBezTo>
                <a:cubicBezTo>
                  <a:pt x="732020" y="1168946"/>
                  <a:pt x="737870" y="1174750"/>
                  <a:pt x="742950" y="1181100"/>
                </a:cubicBezTo>
                <a:cubicBezTo>
                  <a:pt x="747895" y="1195936"/>
                  <a:pt x="748270" y="1198857"/>
                  <a:pt x="758190" y="1215390"/>
                </a:cubicBezTo>
                <a:cubicBezTo>
                  <a:pt x="761457" y="1220835"/>
                  <a:pt x="765979" y="1225428"/>
                  <a:pt x="769620" y="1230630"/>
                </a:cubicBezTo>
                <a:cubicBezTo>
                  <a:pt x="790357" y="1260255"/>
                  <a:pt x="776164" y="1246968"/>
                  <a:pt x="800100" y="1264920"/>
                </a:cubicBezTo>
                <a:cubicBezTo>
                  <a:pt x="806437" y="1290266"/>
                  <a:pt x="798315" y="1272303"/>
                  <a:pt x="815340" y="1287780"/>
                </a:cubicBezTo>
                <a:cubicBezTo>
                  <a:pt x="825972" y="1297445"/>
                  <a:pt x="832189" y="1313716"/>
                  <a:pt x="845820" y="1318260"/>
                </a:cubicBezTo>
                <a:cubicBezTo>
                  <a:pt x="874550" y="1327837"/>
                  <a:pt x="839137" y="1314918"/>
                  <a:pt x="868680" y="1329690"/>
                </a:cubicBezTo>
                <a:cubicBezTo>
                  <a:pt x="877331" y="1334015"/>
                  <a:pt x="886370" y="1337528"/>
                  <a:pt x="895350" y="1341120"/>
                </a:cubicBezTo>
                <a:cubicBezTo>
                  <a:pt x="899079" y="1342612"/>
                  <a:pt x="903188" y="1343134"/>
                  <a:pt x="906780" y="1344930"/>
                </a:cubicBezTo>
                <a:cubicBezTo>
                  <a:pt x="933092" y="1358086"/>
                  <a:pt x="901732" y="1348431"/>
                  <a:pt x="933450" y="1356360"/>
                </a:cubicBezTo>
                <a:cubicBezTo>
                  <a:pt x="966470" y="1355090"/>
                  <a:pt x="999530" y="1354611"/>
                  <a:pt x="1032510" y="1352550"/>
                </a:cubicBezTo>
                <a:cubicBezTo>
                  <a:pt x="1044966" y="1351772"/>
                  <a:pt x="1058429" y="1347975"/>
                  <a:pt x="1070610" y="1344930"/>
                </a:cubicBezTo>
                <a:cubicBezTo>
                  <a:pt x="1076960" y="1341120"/>
                  <a:pt x="1083380" y="1337425"/>
                  <a:pt x="1089660" y="1333500"/>
                </a:cubicBezTo>
                <a:cubicBezTo>
                  <a:pt x="1093543" y="1331073"/>
                  <a:pt x="1096994" y="1327928"/>
                  <a:pt x="1101090" y="1325880"/>
                </a:cubicBezTo>
                <a:cubicBezTo>
                  <a:pt x="1107207" y="1322821"/>
                  <a:pt x="1113790" y="1320800"/>
                  <a:pt x="1120140" y="1318260"/>
                </a:cubicBezTo>
                <a:cubicBezTo>
                  <a:pt x="1125220" y="1313180"/>
                  <a:pt x="1130010" y="1307793"/>
                  <a:pt x="1135380" y="1303020"/>
                </a:cubicBezTo>
                <a:cubicBezTo>
                  <a:pt x="1141458" y="1297617"/>
                  <a:pt x="1149075" y="1293900"/>
                  <a:pt x="1154430" y="1287780"/>
                </a:cubicBezTo>
                <a:cubicBezTo>
                  <a:pt x="1177430" y="1261494"/>
                  <a:pt x="1141940" y="1280584"/>
                  <a:pt x="1181100" y="1264920"/>
                </a:cubicBezTo>
                <a:cubicBezTo>
                  <a:pt x="1184910" y="1261110"/>
                  <a:pt x="1188391" y="1256939"/>
                  <a:pt x="1192530" y="1253490"/>
                </a:cubicBezTo>
                <a:cubicBezTo>
                  <a:pt x="1196048" y="1250559"/>
                  <a:pt x="1201029" y="1249388"/>
                  <a:pt x="1203960" y="1245870"/>
                </a:cubicBezTo>
                <a:cubicBezTo>
                  <a:pt x="1207596" y="1241507"/>
                  <a:pt x="1207564" y="1234646"/>
                  <a:pt x="1211580" y="1230630"/>
                </a:cubicBezTo>
                <a:cubicBezTo>
                  <a:pt x="1215596" y="1226614"/>
                  <a:pt x="1222337" y="1226497"/>
                  <a:pt x="1226820" y="1223010"/>
                </a:cubicBezTo>
                <a:cubicBezTo>
                  <a:pt x="1233909" y="1217497"/>
                  <a:pt x="1240482" y="1211144"/>
                  <a:pt x="1245870" y="1203960"/>
                </a:cubicBezTo>
                <a:cubicBezTo>
                  <a:pt x="1274327" y="1166018"/>
                  <a:pt x="1247696" y="1186233"/>
                  <a:pt x="1272540" y="1169670"/>
                </a:cubicBezTo>
                <a:cubicBezTo>
                  <a:pt x="1289627" y="1144040"/>
                  <a:pt x="1285113" y="1142619"/>
                  <a:pt x="1318260" y="1131570"/>
                </a:cubicBezTo>
                <a:cubicBezTo>
                  <a:pt x="1325880" y="1129030"/>
                  <a:pt x="1333427" y="1126258"/>
                  <a:pt x="1341120" y="1123950"/>
                </a:cubicBezTo>
                <a:cubicBezTo>
                  <a:pt x="1346136" y="1122445"/>
                  <a:pt x="1351870" y="1122834"/>
                  <a:pt x="1356360" y="1120140"/>
                </a:cubicBezTo>
                <a:cubicBezTo>
                  <a:pt x="1358795" y="1118679"/>
                  <a:pt x="1358900" y="1115060"/>
                  <a:pt x="1360170" y="1112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AF20D7-FE55-D1C0-46EB-684B342CCD8A}"/>
              </a:ext>
            </a:extLst>
          </p:cNvPr>
          <p:cNvCxnSpPr>
            <a:cxnSpLocks/>
          </p:cNvCxnSpPr>
          <p:nvPr/>
        </p:nvCxnSpPr>
        <p:spPr>
          <a:xfrm>
            <a:off x="2398961" y="3236667"/>
            <a:ext cx="48326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6A903F-DFD3-D737-FD18-E9A24659A1F9}"/>
              </a:ext>
            </a:extLst>
          </p:cNvPr>
          <p:cNvSpPr txBox="1"/>
          <p:nvPr/>
        </p:nvSpPr>
        <p:spPr>
          <a:xfrm>
            <a:off x="1326911" y="3052001"/>
            <a:ext cx="122095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rgbClr val="AFABAB"/>
                </a:solidFill>
              </a:rPr>
              <a:t>Baseline </a:t>
            </a:r>
            <a:r>
              <a:rPr lang="en-US" sz="1600" b="1" dirty="0">
                <a:solidFill>
                  <a:srgbClr val="AFABAB"/>
                </a:solidFill>
              </a:rPr>
              <a:t>?</a:t>
            </a:r>
            <a:endParaRPr lang="he-IL" sz="1400" b="1" dirty="0">
              <a:solidFill>
                <a:srgbClr val="AFABAB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E51C6B-86F0-D626-CD5C-E21E2DB063AA}"/>
              </a:ext>
            </a:extLst>
          </p:cNvPr>
          <p:cNvSpPr/>
          <p:nvPr/>
        </p:nvSpPr>
        <p:spPr>
          <a:xfrm>
            <a:off x="3000321" y="3675143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734B12-229A-73AF-C89E-B98D4E6873A5}"/>
              </a:ext>
            </a:extLst>
          </p:cNvPr>
          <p:cNvSpPr/>
          <p:nvPr/>
        </p:nvSpPr>
        <p:spPr>
          <a:xfrm>
            <a:off x="2881628" y="3203915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9E431F-DEAC-3C57-819B-E2E615CD6DF3}"/>
              </a:ext>
            </a:extLst>
          </p:cNvPr>
          <p:cNvSpPr/>
          <p:nvPr/>
        </p:nvSpPr>
        <p:spPr>
          <a:xfrm>
            <a:off x="3459333" y="4398169"/>
            <a:ext cx="58164" cy="60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808187-A2DF-6576-0FC9-F901B24B40E4}"/>
              </a:ext>
            </a:extLst>
          </p:cNvPr>
          <p:cNvSpPr/>
          <p:nvPr/>
        </p:nvSpPr>
        <p:spPr>
          <a:xfrm>
            <a:off x="8074353" y="3359150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D1E16F-7AFA-EBDC-6EE4-881E4E86F404}"/>
              </a:ext>
            </a:extLst>
          </p:cNvPr>
          <p:cNvSpPr/>
          <p:nvPr/>
        </p:nvSpPr>
        <p:spPr>
          <a:xfrm>
            <a:off x="7798743" y="3359150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D5D2E2-5B0B-4149-9A3C-862913D5F90F}"/>
              </a:ext>
            </a:extLst>
          </p:cNvPr>
          <p:cNvSpPr/>
          <p:nvPr/>
        </p:nvSpPr>
        <p:spPr>
          <a:xfrm>
            <a:off x="7472611" y="3359150"/>
            <a:ext cx="63068" cy="65596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94D74-A660-4825-F621-343B7AD277E0}"/>
              </a:ext>
            </a:extLst>
          </p:cNvPr>
          <p:cNvSpPr txBox="1"/>
          <p:nvPr/>
        </p:nvSpPr>
        <p:spPr>
          <a:xfrm>
            <a:off x="7504145" y="3941369"/>
            <a:ext cx="138845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Start of slope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he-IL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55A822-8A5B-A8F8-785C-6C51A8532246}"/>
              </a:ext>
            </a:extLst>
          </p:cNvPr>
          <p:cNvCxnSpPr>
            <a:cxnSpLocks/>
            <a:stCxn id="31" idx="0"/>
            <a:endCxn id="18" idx="21"/>
          </p:cNvCxnSpPr>
          <p:nvPr/>
        </p:nvCxnSpPr>
        <p:spPr>
          <a:xfrm flipH="1" flipV="1">
            <a:off x="7856220" y="3429000"/>
            <a:ext cx="342153" cy="62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0DFFAD-E8FE-24AE-C9AC-0F85C11BE988}"/>
              </a:ext>
            </a:extLst>
          </p:cNvPr>
          <p:cNvCxnSpPr>
            <a:cxnSpLocks/>
            <a:stCxn id="31" idx="0"/>
            <a:endCxn id="30" idx="5"/>
          </p:cNvCxnSpPr>
          <p:nvPr/>
        </p:nvCxnSpPr>
        <p:spPr>
          <a:xfrm flipH="1" flipV="1">
            <a:off x="7526443" y="3415140"/>
            <a:ext cx="671930" cy="63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FD6C1B-C0F1-8C7B-D7A3-90124ACADB6B}"/>
              </a:ext>
            </a:extLst>
          </p:cNvPr>
          <p:cNvCxnSpPr>
            <a:cxnSpLocks/>
            <a:stCxn id="31" idx="0"/>
            <a:endCxn id="28" idx="5"/>
          </p:cNvCxnSpPr>
          <p:nvPr/>
        </p:nvCxnSpPr>
        <p:spPr>
          <a:xfrm flipH="1" flipV="1">
            <a:off x="8128185" y="3415140"/>
            <a:ext cx="70188" cy="63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1A8EE571-471C-D6F2-CE95-C3688BE66B12}"/>
              </a:ext>
            </a:extLst>
          </p:cNvPr>
          <p:cNvSpPr/>
          <p:nvPr/>
        </p:nvSpPr>
        <p:spPr>
          <a:xfrm>
            <a:off x="2173601" y="2574324"/>
            <a:ext cx="127947" cy="129540"/>
          </a:xfrm>
          <a:prstGeom prst="plus">
            <a:avLst>
              <a:gd name="adj" fmla="val 428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186965-B87F-2D75-AF66-21DCB85C5738}"/>
              </a:ext>
            </a:extLst>
          </p:cNvPr>
          <p:cNvCxnSpPr/>
          <p:nvPr/>
        </p:nvCxnSpPr>
        <p:spPr>
          <a:xfrm>
            <a:off x="2231596" y="4398169"/>
            <a:ext cx="100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DC2709-A60D-3C4D-66F0-D377A6FAA2BC}"/>
              </a:ext>
            </a:extLst>
          </p:cNvPr>
          <p:cNvSpPr txBox="1"/>
          <p:nvPr/>
        </p:nvSpPr>
        <p:spPr>
          <a:xfrm>
            <a:off x="2559292" y="1424187"/>
            <a:ext cx="268048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Negative top velocity</a:t>
            </a:r>
          </a:p>
          <a:p>
            <a:pPr algn="ctr"/>
            <a:r>
              <a:rPr lang="en-US" sz="1200" dirty="0"/>
              <a:t>5% of absolute velocity?</a:t>
            </a:r>
          </a:p>
          <a:p>
            <a:pPr algn="ctr"/>
            <a:r>
              <a:rPr lang="en-US" sz="1200" dirty="0"/>
              <a:t>5% of difference between peaks?</a:t>
            </a:r>
            <a:endParaRPr lang="he-IL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1D8390-BBAA-DDF9-EDA5-0F12DC14480D}"/>
              </a:ext>
            </a:extLst>
          </p:cNvPr>
          <p:cNvSpPr txBox="1"/>
          <p:nvPr/>
        </p:nvSpPr>
        <p:spPr>
          <a:xfrm>
            <a:off x="6798226" y="1424187"/>
            <a:ext cx="277757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Two peaks in velocity</a:t>
            </a:r>
          </a:p>
          <a:p>
            <a:pPr algn="ctr"/>
            <a:r>
              <a:rPr lang="en-US" sz="1200" dirty="0"/>
              <a:t>5% baseline is crossed before slope starts</a:t>
            </a:r>
            <a:endParaRPr lang="he-IL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160AF-2BBF-1D19-B4A8-3F2E1C0D3485}"/>
              </a:ext>
            </a:extLst>
          </p:cNvPr>
          <p:cNvSpPr txBox="1"/>
          <p:nvPr/>
        </p:nvSpPr>
        <p:spPr>
          <a:xfrm>
            <a:off x="1326911" y="223859"/>
            <a:ext cx="8922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Problems with trying to estimate slope: at what point before the peak does the slope start?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176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B8A03-BFF7-77B6-87AE-0EC54511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0"/>
            <a:ext cx="12192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7</cp:revision>
  <dcterms:created xsi:type="dcterms:W3CDTF">2022-12-11T07:23:21Z</dcterms:created>
  <dcterms:modified xsi:type="dcterms:W3CDTF">2022-12-13T05:43:21Z</dcterms:modified>
</cp:coreProperties>
</file>