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085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474134" y="572614"/>
            <a:ext cx="11290968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 smtClean="0"/>
              <a:t>תחילה יוצג צלב </a:t>
            </a:r>
            <a:r>
              <a:rPr lang="he-IL" sz="3200" dirty="0" err="1" smtClean="0"/>
              <a:t>פיקצסיה</a:t>
            </a:r>
            <a:r>
              <a:rPr lang="he-IL" sz="3200" dirty="0" smtClean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 smtClean="0"/>
              <a:t>אחריו </a:t>
            </a:r>
            <a:r>
              <a:rPr lang="he-IL" sz="3200" dirty="0"/>
              <a:t>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</a:t>
            </a:r>
            <a:r>
              <a:rPr lang="he-IL" sz="3200" dirty="0" smtClean="0"/>
              <a:t>(זאת שהוצגה </a:t>
            </a:r>
            <a:r>
              <a:rPr lang="he-IL" sz="3200" b="1" u="sng" dirty="0" smtClean="0"/>
              <a:t>ראשונה</a:t>
            </a:r>
            <a:r>
              <a:rPr lang="he-IL" sz="3200" dirty="0" smtClean="0"/>
              <a:t>), מבין </a:t>
            </a:r>
            <a:r>
              <a:rPr lang="he-IL" sz="3200" dirty="0"/>
              <a:t>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2118"/>
              </p:ext>
            </p:extLst>
          </p:nvPr>
        </p:nvGraphicFramePr>
        <p:xfrm>
          <a:off x="0" y="2047876"/>
          <a:ext cx="12192000" cy="2766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40149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423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איזו מבין המילים הבאות הינה המילה הממוסכת?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4901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63</cp:revision>
  <dcterms:created xsi:type="dcterms:W3CDTF">2020-02-24T12:59:58Z</dcterms:created>
  <dcterms:modified xsi:type="dcterms:W3CDTF">2021-01-06T15:27:42Z</dcterms:modified>
</cp:coreProperties>
</file>