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6" r:id="rId16"/>
    <p:sldId id="312" r:id="rId17"/>
    <p:sldId id="315" r:id="rId18"/>
    <p:sldId id="313" r:id="rId19"/>
    <p:sldId id="314" r:id="rId20"/>
    <p:sldId id="317" r:id="rId21"/>
    <p:sldId id="318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Put marker on </a:t>
            </a:r>
            <a:r>
              <a:rPr lang="en-US" sz="2400" b="1" dirty="0"/>
              <a:t>blue circle A and press </a:t>
            </a:r>
            <a:r>
              <a:rPr lang="en-US" sz="2400" b="1" dirty="0" smtClean="0"/>
              <a:t>‘a’, </a:t>
            </a:r>
            <a:r>
              <a:rPr lang="en-US" sz="2400" b="1" dirty="0"/>
              <a:t>then on B and press </a:t>
            </a:r>
            <a:r>
              <a:rPr lang="en-US" sz="2400" b="1" dirty="0" smtClean="0"/>
              <a:t>‘b’</a:t>
            </a:r>
            <a:r>
              <a:rPr lang="en-US" sz="2400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Marker on table exactly below A, and </a:t>
            </a:r>
            <a:r>
              <a:rPr lang="en-US" sz="2400" b="1" smtClean="0"/>
              <a:t>press ‘t’.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Angle </a:t>
            </a:r>
            <a:r>
              <a:rPr lang="en-US" sz="2000" b="1" dirty="0"/>
              <a:t>between AB and AS is 90⁰ (S = start point</a:t>
            </a:r>
            <a:r>
              <a:rPr lang="en-US" sz="2000" b="1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Distance from starting point to screen is 40 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Height of A is 25 cm.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Repeat until </a:t>
            </a:r>
            <a:r>
              <a:rPr lang="en-US" sz="2400" b="1" dirty="0" smtClean="0"/>
              <a:t>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422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UK</cp:lastModifiedBy>
  <cp:revision>83</cp:revision>
  <dcterms:created xsi:type="dcterms:W3CDTF">2020-02-24T12:59:58Z</dcterms:created>
  <dcterms:modified xsi:type="dcterms:W3CDTF">2021-04-08T08:26:48Z</dcterms:modified>
</cp:coreProperties>
</file>