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D78B-16AD-C001-7D4E-945E77A62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CCAC1-504E-4D1C-7EA2-5E1B3432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3B06-DFD3-E8D0-36F7-D03946D7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A26B6-8D69-C6A6-ECD1-961D50C0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A809A-C0A5-DFF2-B3CE-18C60F8F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53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EDE1-29D7-84A9-345F-CA51A7B6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6F766-3BFB-8DDF-3F93-5E60B8353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96385-A3BE-DB8D-2769-4A7636E6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D7F43-01C0-404A-957A-CB397CB4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5FDB-EEBB-21B7-24A3-EE0968A8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67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3E140-7044-EC5A-4E4F-CF83EAE1A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C79DA-DC33-EC22-1586-69F2E5CDB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1B2D-1A56-9AEE-2401-44D7644E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F75C-5C17-5885-32B7-2A534A07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A02CC-2E37-3267-C6D5-06FD398B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083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6F02-209C-A7BE-7D18-7B2C14FC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C441-3F4E-15D9-6DDD-9B8DBC11B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77D50-60D5-353E-BDE8-C99B4DDC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BF9AE-E5E4-C676-491B-F723FE36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675C3-3637-4008-5FB3-83061ADB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712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AF9A-E7D9-7160-959C-51AEC8BA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05E7C-E9DA-FDF0-96D7-273AB3F31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5F698-B3B6-868F-60C4-48821C29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2FEDB-4176-059D-D5F2-40C029B6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571B0-CBF2-AD09-DBC1-3711953C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48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A49D-6296-D0DC-9D48-292400B1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0887-5745-5BD5-C26F-38324467E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1A3F3-D08F-43F1-8D2A-C1068A2C7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437DC-05D2-3FF8-E763-31E3ED8E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5B8BB-85E9-7536-1760-439D5DF6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69A0A-8BB6-19D0-FE99-7F5A83BF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909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48A-A261-AF85-6A02-6D587C7A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5D5E3-3247-634D-B546-732108F4E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5ACB3-3E17-FAC7-EF9D-47CCDD6F6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0241F-BF01-A36B-475D-104DB4BF6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3CEA3-4DD3-CCB3-CA9D-73F39386B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68D-D18D-898E-FCED-67484B62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B07BB-D1FE-91F7-D457-EE59FAF9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DDDB6-5BE8-DFE1-69A8-01F9E370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075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60DB-4D2F-E96B-75E5-551AE501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96BCF-6B14-4825-AD4A-2A723DC9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7247D-80B9-6F5D-79D1-9E67305A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1F60B-2041-4A0E-8E76-7CC195D1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1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4C55C-6BEC-1224-95E9-C464EF91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90202-285E-5B7C-8529-AB3B03ED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72CC3-582B-77C6-7122-64590371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872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5587-6291-D4E5-39BA-C915C104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6250-4642-7B7D-E842-60BA27D3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FC605-DFC3-A9A2-2DB9-AA9CAEA3B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248CA-93C4-B42E-01A0-6778A6DD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E2B0E-4D08-DC86-FA2F-CDA0629D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A24EA-6BB0-5559-2992-A90723A5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920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8754-9EF5-B8D8-F027-57B32CBD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4C53D-70B9-8071-2A2F-8C4E95A75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1131A-05DE-9C70-E05D-C0DAAC162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6C17B-ACDF-78FC-B9B5-3ACA609B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66379-E438-7698-35F3-D7A4302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B83C5-EECC-46EB-AF3A-E72F622B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35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ED703-56D6-03AB-3A4B-1CAC1709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9C642-55E6-E396-0B1E-55756583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5888-6CC6-E340-2513-2D89D5A37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BFEE-DDDB-8D87-46F0-3C5170EFD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8DB49-323C-24E3-E934-4FE4F5D46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37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2EE28F9-C7D5-53A8-57C0-9C42547D3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1" t="3473" r="25467" b="8912"/>
          <a:stretch/>
        </p:blipFill>
        <p:spPr>
          <a:xfrm>
            <a:off x="923150" y="603767"/>
            <a:ext cx="8163973" cy="532014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477707B-3076-B386-D8FD-6BA1372B6CD4}"/>
              </a:ext>
            </a:extLst>
          </p:cNvPr>
          <p:cNvGrpSpPr/>
          <p:nvPr/>
        </p:nvGrpSpPr>
        <p:grpSpPr>
          <a:xfrm>
            <a:off x="8054594" y="934457"/>
            <a:ext cx="632205" cy="369332"/>
            <a:chOff x="8054594" y="934457"/>
            <a:chExt cx="632205" cy="369332"/>
          </a:xfrm>
        </p:grpSpPr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C95068E2-1211-9C3B-9DC2-33F4B74A0CED}"/>
                </a:ext>
              </a:extLst>
            </p:cNvPr>
            <p:cNvSpPr/>
            <p:nvPr/>
          </p:nvSpPr>
          <p:spPr>
            <a:xfrm rot="5400000">
              <a:off x="8317100" y="934090"/>
              <a:ext cx="107193" cy="632205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B7860A-A036-6F09-DDB7-3B101B609CC7}"/>
                </a:ext>
              </a:extLst>
            </p:cNvPr>
            <p:cNvSpPr txBox="1"/>
            <p:nvPr/>
          </p:nvSpPr>
          <p:spPr>
            <a:xfrm>
              <a:off x="8169440" y="934457"/>
              <a:ext cx="40251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*</a:t>
              </a:r>
              <a:endParaRPr lang="he-IL" b="1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314231-96A6-BDFE-DFF0-62F2DA0C9ECB}"/>
              </a:ext>
            </a:extLst>
          </p:cNvPr>
          <p:cNvGrpSpPr/>
          <p:nvPr/>
        </p:nvGrpSpPr>
        <p:grpSpPr>
          <a:xfrm>
            <a:off x="6096000" y="934088"/>
            <a:ext cx="632205" cy="369332"/>
            <a:chOff x="8054594" y="934457"/>
            <a:chExt cx="632205" cy="369332"/>
          </a:xfrm>
        </p:grpSpPr>
        <p:sp>
          <p:nvSpPr>
            <p:cNvPr id="22" name="Left Bracket 21">
              <a:extLst>
                <a:ext uri="{FF2B5EF4-FFF2-40B4-BE49-F238E27FC236}">
                  <a16:creationId xmlns:a16="http://schemas.microsoft.com/office/drawing/2014/main" id="{52D14E4B-BCA5-3369-400D-0C5A46BAD315}"/>
                </a:ext>
              </a:extLst>
            </p:cNvPr>
            <p:cNvSpPr/>
            <p:nvPr/>
          </p:nvSpPr>
          <p:spPr>
            <a:xfrm rot="5400000">
              <a:off x="8317100" y="934090"/>
              <a:ext cx="107193" cy="632205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281EB0-C958-3A22-41E6-83A1D15B6244}"/>
                </a:ext>
              </a:extLst>
            </p:cNvPr>
            <p:cNvSpPr txBox="1"/>
            <p:nvPr/>
          </p:nvSpPr>
          <p:spPr>
            <a:xfrm>
              <a:off x="8169440" y="934457"/>
              <a:ext cx="40251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*</a:t>
              </a:r>
              <a:endParaRPr lang="he-IL" b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EF5D8-C6C2-34CC-CC59-CA9E9A63277A}"/>
              </a:ext>
            </a:extLst>
          </p:cNvPr>
          <p:cNvGrpSpPr/>
          <p:nvPr/>
        </p:nvGrpSpPr>
        <p:grpSpPr>
          <a:xfrm>
            <a:off x="8054594" y="3637912"/>
            <a:ext cx="632205" cy="369332"/>
            <a:chOff x="8054594" y="934457"/>
            <a:chExt cx="632205" cy="369332"/>
          </a:xfrm>
        </p:grpSpPr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B2E0CEC0-A28D-C563-89BF-C768E316A219}"/>
                </a:ext>
              </a:extLst>
            </p:cNvPr>
            <p:cNvSpPr/>
            <p:nvPr/>
          </p:nvSpPr>
          <p:spPr>
            <a:xfrm rot="5400000">
              <a:off x="8317100" y="934090"/>
              <a:ext cx="107193" cy="632205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BEB9E2-7C73-B1A2-4F36-AF5332C96D0E}"/>
                </a:ext>
              </a:extLst>
            </p:cNvPr>
            <p:cNvSpPr txBox="1"/>
            <p:nvPr/>
          </p:nvSpPr>
          <p:spPr>
            <a:xfrm>
              <a:off x="8169440" y="934457"/>
              <a:ext cx="40251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*</a:t>
              </a:r>
              <a:endParaRPr lang="he-IL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E57A82-43A0-D499-AA18-E7F972E4BF4D}"/>
              </a:ext>
            </a:extLst>
          </p:cNvPr>
          <p:cNvGrpSpPr/>
          <p:nvPr/>
        </p:nvGrpSpPr>
        <p:grpSpPr>
          <a:xfrm>
            <a:off x="6095998" y="3637912"/>
            <a:ext cx="632205" cy="369332"/>
            <a:chOff x="8054594" y="934457"/>
            <a:chExt cx="632205" cy="369332"/>
          </a:xfrm>
        </p:grpSpPr>
        <p:sp>
          <p:nvSpPr>
            <p:cNvPr id="28" name="Left Bracket 27">
              <a:extLst>
                <a:ext uri="{FF2B5EF4-FFF2-40B4-BE49-F238E27FC236}">
                  <a16:creationId xmlns:a16="http://schemas.microsoft.com/office/drawing/2014/main" id="{8F840B4F-D971-DC5D-E28F-4465977C1914}"/>
                </a:ext>
              </a:extLst>
            </p:cNvPr>
            <p:cNvSpPr/>
            <p:nvPr/>
          </p:nvSpPr>
          <p:spPr>
            <a:xfrm rot="5400000">
              <a:off x="8317100" y="934090"/>
              <a:ext cx="107193" cy="632205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AADB1D-013A-D02D-C58B-AC4A3D9B5092}"/>
                </a:ext>
              </a:extLst>
            </p:cNvPr>
            <p:cNvSpPr txBox="1"/>
            <p:nvPr/>
          </p:nvSpPr>
          <p:spPr>
            <a:xfrm>
              <a:off x="8169440" y="934457"/>
              <a:ext cx="40251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*</a:t>
              </a:r>
              <a:endParaRPr lang="he-IL" b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977404-1222-1E95-B22F-FEDFC88A0BA0}"/>
              </a:ext>
            </a:extLst>
          </p:cNvPr>
          <p:cNvGrpSpPr/>
          <p:nvPr/>
        </p:nvGrpSpPr>
        <p:grpSpPr>
          <a:xfrm>
            <a:off x="4115347" y="3637912"/>
            <a:ext cx="632205" cy="369332"/>
            <a:chOff x="8054594" y="934457"/>
            <a:chExt cx="632205" cy="369332"/>
          </a:xfrm>
        </p:grpSpPr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E57F8C40-62BB-97A6-CC71-64FC5F2B1122}"/>
                </a:ext>
              </a:extLst>
            </p:cNvPr>
            <p:cNvSpPr/>
            <p:nvPr/>
          </p:nvSpPr>
          <p:spPr>
            <a:xfrm rot="5400000">
              <a:off x="8317100" y="934090"/>
              <a:ext cx="107193" cy="632205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774542-238A-C5CC-EED2-441A67BC1341}"/>
                </a:ext>
              </a:extLst>
            </p:cNvPr>
            <p:cNvSpPr txBox="1"/>
            <p:nvPr/>
          </p:nvSpPr>
          <p:spPr>
            <a:xfrm>
              <a:off x="8169440" y="934457"/>
              <a:ext cx="40251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*</a:t>
              </a:r>
              <a:endParaRPr lang="he-I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949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</cp:revision>
  <dcterms:created xsi:type="dcterms:W3CDTF">2023-07-31T12:05:31Z</dcterms:created>
  <dcterms:modified xsi:type="dcterms:W3CDTF">2023-07-31T14:11:15Z</dcterms:modified>
</cp:coreProperties>
</file>