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71" r:id="rId3"/>
    <p:sldId id="362" r:id="rId4"/>
    <p:sldId id="375" r:id="rId5"/>
    <p:sldId id="373" r:id="rId6"/>
    <p:sldId id="374" r:id="rId7"/>
    <p:sldId id="370" r:id="rId8"/>
    <p:sldId id="258" r:id="rId9"/>
    <p:sldId id="260" r:id="rId10"/>
    <p:sldId id="262" r:id="rId11"/>
    <p:sldId id="261" r:id="rId12"/>
    <p:sldId id="264" r:id="rId13"/>
    <p:sldId id="263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9151-FC7B-43F1-A2CB-E6B11BEE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5992-9AEA-4014-8F41-334EA771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7E98-4EAF-44EB-94E8-40B018FB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13A2-3DB9-4950-96D4-6D11D3D7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63451-F4FE-4132-A5CD-5B72CCA2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45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D466-9634-43B7-B6F5-08DD49FA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589EA-1974-4678-967B-95F9762E8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72AF-B215-464F-9987-6D56222A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9FE7A-8111-4FFD-A7B5-6DF77F4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24546-20A2-489E-B1F7-B1008CA7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4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50A17-6E07-4CFF-93B8-D67575074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81891-B433-4D8A-B607-A5C16DDA4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47B5-C843-4D48-80C3-A368ACB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34A28-DF66-40E4-B243-4A13E114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75C4-524C-4107-9BFD-ABA89D51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35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D86-B1A8-4099-8A57-65CF5984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565B-46C7-4845-92B6-E7600141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05F5-2DC6-4E94-8CA0-D60B73F9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C17D8-7801-4EAC-AC1E-CCB0B536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6D53-13AB-488E-84BD-85297074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1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E12D-ECE8-4F5C-8CE1-813CC35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0127-E0A3-4424-B5F9-2AAD0D57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F4BE-6290-4985-AE89-89E8B82D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9568-249B-4D63-84F8-081FBCB1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42DA-68F4-43F2-A239-C9831A82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608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DC4-BC6A-44B0-BDD5-3F0E3528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F1CB-A87A-43BD-AC8D-8B92C072F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7671-9D8C-472C-81D4-CB3258ADD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7E58-15B3-4D99-BA1D-A01C81D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5B40-D334-46CE-8561-32B8BBD1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B004-E334-4071-AFB1-28AD34C2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3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58B2-8227-4376-A2F6-50F1382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B146-0F76-4099-83D8-A290B8B3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CAC6-2C11-4DE6-96A0-E6B270D20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D0577-E471-4678-94BA-50968E696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5E7E0-176A-4CC4-BD18-9F78B0027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6805C-0C24-42C2-A1F8-012E6F84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E9BE3-5380-4527-9A7E-C02EA341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5634C-2B1B-40BB-95BD-380948C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832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F15-FB89-4810-B99E-30B4FE1C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E8D1F-6A26-4F3C-B328-2A426278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58ECC-4CC2-47E8-A299-0DC1B8DD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DE175-C6D9-49DF-BFE1-245E254A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210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1774C-DD42-4634-8015-A1CB0445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02127-7838-4315-BF2C-B4E7D71B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EF2E4-642E-4527-BEC6-29537EA5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C81D-9B82-4FD4-90C8-8B4DA553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171A-71CB-4BE6-8F76-CF41EC01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C5DB-5B12-405E-9B18-61D96CE98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C08D2-CB40-48F7-B8E1-B4FEED2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CBF7-7725-4EB0-9722-49A35473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0C57A-93DB-4A5C-89CB-216EF646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95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3F62-C90D-43A8-941F-0EDAE716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ACA19-CECB-40C5-B369-45860C7CB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80B4-5BDA-4F4B-890F-8BE6F52E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0BF0-6370-4464-94BC-E68EAC81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BF99-A963-435D-8CC5-CF0C031D8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D1428-0872-4C4B-AB32-A727E2B0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524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150A0-4C13-4F56-826C-93198300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256-3D81-4019-AA34-22EFA61E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B47F-7767-46E1-9CF4-196570CA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8381-D324-4E16-878A-260944863543}" type="datetimeFigureOut">
              <a:rPr lang="he-IL" smtClean="0"/>
              <a:t>ו'/תשרי/תשפ"ג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1004-E889-48B4-8436-7CFE3786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E157-59E3-4D12-BDA7-BBA74F3B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489E-0F1C-44EB-8F14-FD55F63D94F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2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4C6781-F1A0-4337-B5C7-DD8F7B4E5A4B}"/>
              </a:ext>
            </a:extLst>
          </p:cNvPr>
          <p:cNvSpPr/>
          <p:nvPr/>
        </p:nvSpPr>
        <p:spPr>
          <a:xfrm>
            <a:off x="3682975" y="2891359"/>
            <a:ext cx="482606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2602505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A434EEF-CA08-4BD6-A465-8B24815C8029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227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Prime recognition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42BDEDBA-467C-493A-847A-69E9FAE4CEE4}"/>
              </a:ext>
            </a:extLst>
          </p:cNvPr>
          <p:cNvSpPr txBox="1"/>
          <p:nvPr/>
        </p:nvSpPr>
        <p:spPr>
          <a:xfrm>
            <a:off x="5980914" y="4723395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FD9BDA-9E20-4F29-ABEA-802DF061D28E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278F317-F881-4F99-979C-1BCC81E8A7FE}"/>
              </a:ext>
            </a:extLst>
          </p:cNvPr>
          <p:cNvGrpSpPr/>
          <p:nvPr/>
        </p:nvGrpSpPr>
        <p:grpSpPr>
          <a:xfrm>
            <a:off x="7420329" y="4094522"/>
            <a:ext cx="2644904" cy="1182255"/>
            <a:chOff x="4164470" y="581890"/>
            <a:chExt cx="2644904" cy="1182255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1CA1A691-9ABF-4182-B521-548E6B4CD3D7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F660351-BF29-4278-8C2C-339885C65C76}"/>
                </a:ext>
              </a:extLst>
            </p:cNvPr>
            <p:cNvSpPr txBox="1"/>
            <p:nvPr/>
          </p:nvSpPr>
          <p:spPr>
            <a:xfrm>
              <a:off x="4164470" y="581890"/>
              <a:ext cx="2644904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TIGER    CLOUD</a:t>
              </a:r>
              <a:endParaRPr lang="he-IL" sz="2800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7F85BA8-EAE4-4993-82BD-BCB83904DFF3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A741A1A-14B2-47F3-9639-94CCCC9BCD75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84B77E-5C0E-4419-A920-3D368896EE6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75FC0202-9BB3-4CEF-90C3-6BBB4E2D421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BDD51D1-611F-4816-85E6-13A20D7916B7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E7ED5FD-89A7-4AE1-96B4-A2080509464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AD77EBD-3DFD-4BE3-AC60-D0FBA0392EFD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9C5E0E5-6FD5-4ED2-B479-533E07DB9335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53C99F6-FA4E-41EA-81FA-5C2FC9E4F506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0515F77-4AF8-418A-8BCB-2920FB437896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7E36463-856F-4676-9039-11FB755AB0CB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288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PHONE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0D6A0-1375-4885-BACF-37EE0AADEAAE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385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D93446A-9488-47A7-98EE-8E4740154F08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8BB83C99-B803-4D70-B26B-93BA95D4CBC9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F7C8C04-62A8-4418-9EAA-B5BBB76CFA9C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267057-0D29-4D60-AC54-66BAA186E726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00DF63-42C7-473C-B346-A5AB852CAB32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D3F43C-BA51-4EEB-8B17-0E8E2D091074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AC43783-0918-4D63-85B0-124CACE93493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87D708-B705-4EFA-978C-297EC55834CB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0FBA7A2-5140-4064-A760-D9BB6768D560}"/>
              </a:ext>
            </a:extLst>
          </p:cNvPr>
          <p:cNvGrpSpPr/>
          <p:nvPr/>
        </p:nvGrpSpPr>
        <p:grpSpPr>
          <a:xfrm>
            <a:off x="8338781" y="4879379"/>
            <a:ext cx="2504709" cy="1182255"/>
            <a:chOff x="4217798" y="581890"/>
            <a:chExt cx="2504709" cy="1182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9B8C09D-66BE-49C6-8C3A-7EBDE7DE1051}"/>
                </a:ext>
              </a:extLst>
            </p:cNvPr>
            <p:cNvSpPr/>
            <p:nvPr/>
          </p:nvSpPr>
          <p:spPr>
            <a:xfrm>
              <a:off x="4322617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CE58C92-DDA8-43A6-A503-C6B92DDB308F}"/>
                </a:ext>
              </a:extLst>
            </p:cNvPr>
            <p:cNvSpPr txBox="1"/>
            <p:nvPr/>
          </p:nvSpPr>
          <p:spPr>
            <a:xfrm>
              <a:off x="4217798" y="581890"/>
              <a:ext cx="2504709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CLOUD    TIGER</a:t>
              </a:r>
              <a:endParaRPr lang="he-IL" sz="28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225852-C176-4637-AF9D-B3ACA28E12C4}"/>
                </a:ext>
              </a:extLst>
            </p:cNvPr>
            <p:cNvSpPr/>
            <p:nvPr/>
          </p:nvSpPr>
          <p:spPr>
            <a:xfrm>
              <a:off x="4868714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E40F2AB-526B-4825-9B5F-505D2A774D27}"/>
                </a:ext>
              </a:extLst>
            </p:cNvPr>
            <p:cNvSpPr/>
            <p:nvPr/>
          </p:nvSpPr>
          <p:spPr>
            <a:xfrm>
              <a:off x="6042671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9206391" y="5666404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1099A53-6E68-4F5D-B51F-786F3F0581E0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9DB045E-6E4F-43A5-8F71-30FB4BD4C2AB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03C26E-7FD2-483E-9378-8B2734F3474C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EE112A-3EB9-4751-A178-424CE0D9A964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55A2727-AF27-44CF-932F-8C6486098FD5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855274" y="5489780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8217474" y="6281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2D8329-C9D5-47E8-A763-6612600BD6AF}"/>
              </a:ext>
            </a:extLst>
          </p:cNvPr>
          <p:cNvSpPr txBox="1"/>
          <p:nvPr/>
        </p:nvSpPr>
        <p:spPr>
          <a:xfrm>
            <a:off x="69843" y="6118708"/>
            <a:ext cx="452746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same block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234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F5D13A-0C5C-4753-9F06-15A7808D875C}"/>
              </a:ext>
            </a:extLst>
          </p:cNvPr>
          <p:cNvGrpSpPr/>
          <p:nvPr/>
        </p:nvGrpSpPr>
        <p:grpSpPr>
          <a:xfrm>
            <a:off x="1390403" y="1364911"/>
            <a:ext cx="4899980" cy="4446257"/>
            <a:chOff x="1013614" y="2567216"/>
            <a:chExt cx="3718511" cy="33741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A46C887-F46A-4191-9085-B27277E2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C55E46-DE39-4AB0-95C7-96F4B5C428E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65FEB5B-F7CD-42B4-B65B-0880CE8726CA}"/>
              </a:ext>
            </a:extLst>
          </p:cNvPr>
          <p:cNvSpPr txBox="1"/>
          <p:nvPr/>
        </p:nvSpPr>
        <p:spPr>
          <a:xfrm>
            <a:off x="2536404" y="1324794"/>
            <a:ext cx="8995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270ms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5D643-375E-4FC3-A23A-5529D52A98B0}"/>
              </a:ext>
            </a:extLst>
          </p:cNvPr>
          <p:cNvSpPr txBox="1"/>
          <p:nvPr/>
        </p:nvSpPr>
        <p:spPr>
          <a:xfrm>
            <a:off x="3549694" y="1978381"/>
            <a:ext cx="7775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61551-F5C1-481A-99B8-85E8156AF1E4}"/>
              </a:ext>
            </a:extLst>
          </p:cNvPr>
          <p:cNvSpPr txBox="1"/>
          <p:nvPr/>
        </p:nvSpPr>
        <p:spPr>
          <a:xfrm>
            <a:off x="4219674" y="2631968"/>
            <a:ext cx="8980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A8009-59FB-48D8-97AA-C436DBCDF0F1}"/>
              </a:ext>
            </a:extLst>
          </p:cNvPr>
          <p:cNvSpPr txBox="1"/>
          <p:nvPr/>
        </p:nvSpPr>
        <p:spPr>
          <a:xfrm>
            <a:off x="5016551" y="3315471"/>
            <a:ext cx="10258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30ms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67BF-DD1B-46C9-9109-022D1935619D}"/>
              </a:ext>
            </a:extLst>
          </p:cNvPr>
          <p:cNvSpPr txBox="1"/>
          <p:nvPr/>
        </p:nvSpPr>
        <p:spPr>
          <a:xfrm>
            <a:off x="5724898" y="3983912"/>
            <a:ext cx="100856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500ms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3C6DA-BDB6-4E25-B224-941EF6D4795F}"/>
              </a:ext>
            </a:extLst>
          </p:cNvPr>
          <p:cNvSpPr txBox="1"/>
          <p:nvPr/>
        </p:nvSpPr>
        <p:spPr>
          <a:xfrm>
            <a:off x="1497861" y="584221"/>
            <a:ext cx="9910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1000ms</a:t>
            </a:r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329B02-D334-4ECA-8A8C-78188E2A3B3A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E72CF8-6C18-438B-89C7-CE7A1A2A39AA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1907959-6689-4878-8780-9C7D47FF54A6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813332-944F-438B-A760-0EF99A87A57A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D310A88-F2A9-4E2F-8C31-92607B7072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35D76D-7ADE-4E98-9194-9C9A03ED32C9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ADB093-02B5-426E-BE63-52D1FA62745B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7E51-7AEF-4BD6-8206-BCA200CA04AC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15B5A5-E6C4-4828-B3D3-0A65C102876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067EEB-5624-4539-A80B-4CC88C45A876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540883-C440-42B8-A4BB-671845D8442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8854A4-BB69-4520-8B7D-811AB9AE4794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B058D8-6241-42C2-A419-7B3B857ECA34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1092DA-D66B-4546-97BB-6CE48835296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F621BDF-9A80-4323-814F-41767227A7D2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8B9EE7-E186-41ED-8373-BC967620D513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E557785-64A3-4808-AAF3-ABF8AE20FFEF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E1E0C53-3536-48E4-A052-89B32CCB80C8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C203DDE-9595-4203-825A-A6CC7D381E7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CBB2D-639F-4E9E-87EB-6462CE25D2D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31335E-BA5B-4D43-93CD-4356104AEF70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0AACEC-4FC9-48FD-B96B-F223EAE008BF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AF485-B139-4601-8005-C671038DDF23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F4CF94-E0B2-47B6-B196-297795DA17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C50DA-156B-427B-B208-F1C6467A9304}"/>
              </a:ext>
            </a:extLst>
          </p:cNvPr>
          <p:cNvGrpSpPr/>
          <p:nvPr/>
        </p:nvGrpSpPr>
        <p:grpSpPr>
          <a:xfrm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60B2426-A90F-4C23-9BC9-3611581D335C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73E803-BF4F-49FB-B729-265160C8C4C4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AB87BB-E2EC-4B48-8ACD-C090A91E769A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719D00-A56D-4D32-8D26-4E9ED96D6309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796F2D6-919B-4A5D-B166-99EE9276B444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F4D58B9-ED27-4371-A048-DCAB4595112E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535A2C-8F74-48A6-8FB4-70C6B358CBE6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226A05A-D720-4868-B1EF-AA9B0DB67D7E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10DD20-A0F2-4164-A25E-F936A1262ABE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4D0AAE-3388-47AE-AAEB-BCE6D74F91C0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5FD41A-8FD4-43F5-90E9-70C95A87F7D2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C5725-72A8-4192-B701-6A5D20C117CC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1380D6-A83B-4F2B-A296-D16DA1D836FF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872772-B378-441C-BFD5-6E4008D1639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60F6DC-AAA2-4FD5-A744-D8312F57DF1F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4C65050-DAAF-4D6A-8E5D-95703326CFA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CB7A0-21D0-44C4-BE8A-2B8440AF1C9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D8BC8D-038B-41C8-9D13-6860E419C49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13BE6AB-16E3-481B-9DD6-1B8228AE07F9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2C81E50-506F-4978-A7A7-FB5121EDF63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302195-23AB-4D88-8D34-CEFDF77694AE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1B8F2E-8466-43FE-A131-84070860EF8C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529CB17-BA69-4A1B-A30F-2F8DC942578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96B7866-0ED4-4674-A6C5-DCE14FFE7680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07A19-2B10-4F1B-8289-51DEE520948F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4084849-1176-4796-B03D-E44DE363447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6ACEA2-9D9E-4A18-A97C-26C0F8CFDD20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D03460B-4564-4BEE-AA62-D988E0DF935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E2A07D-E9B1-4157-92A1-1ECA0DDD5D6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73E2B55-BD82-43F9-8D1C-6C4D77D6157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1107D58-189F-4A1E-A595-0ECDF339E45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84E7B3-E32B-4C48-B418-DC72CF883841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090BAA5-91F2-40CB-B3D9-9FA3942DA383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95E5D37-E6D7-48E9-8961-AEB632E183C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9CFC09-B07C-460F-9FDA-6CCE1AF7EC59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81729AF-E13C-4EAD-8D52-682C68C911F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FEA5DD1-6A31-4123-88B5-44E99B5D38F2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A0987-0538-4A5C-B605-12557AC893FA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36E42A8-C7FA-46AD-9071-461DA41AADF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F2420D-5F33-46ED-8066-E3994D507914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11905FF-5BE4-43BE-8225-C86E9E070CA6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F03E889E-C9ED-4DBF-B0E1-B48DA66AF62E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BD37A69-0935-4104-A135-46D6407826F1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        Natural</a:t>
              </a:r>
              <a:endParaRPr lang="he-IL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EEAA3F9-99AA-410C-8BFB-D01734E434B6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D396240-ECD7-4BD8-8D48-99145BA949F8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7777302-3F47-4A25-BB97-5220FDD5EF90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71434B-1DB1-4128-902B-D5E0AAB20565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D074646-7894-4AE0-BC1E-22EBAA2015AE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E63C65E2-969F-480D-A8A9-E76389948412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3C0C15B-F166-4919-AD24-68D8E72AE20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PHONE</a:t>
                </a:r>
                <a:endParaRPr lang="he-IL" sz="2800" dirty="0"/>
              </a:p>
            </p:txBody>
          </p:sp>
        </p:grp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EDE6071-8E72-4CC5-ADEA-C9AD73F531B9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0E5C76-458D-4D53-994B-4DEAE013B6EA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7FBD49A-2C6D-4F2F-8F94-D20BEDBC0E66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AB962D2B-F4BB-47DA-A515-E7A39BDE6127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FCDF286-8CD2-48AA-95B4-627A11DB18AE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D59E7B9-27DB-45C1-9E05-545BF076A600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70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0-1500ms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1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876791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580479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2234066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887653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571156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4239597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0-760ms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839906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983517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753267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516740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2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96C031-11D2-4C9C-91FC-63527B1A7B48}"/>
              </a:ext>
            </a:extLst>
          </p:cNvPr>
          <p:cNvGrpSpPr/>
          <p:nvPr/>
        </p:nvGrpSpPr>
        <p:grpSpPr>
          <a:xfrm>
            <a:off x="2543361" y="263906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D1CC551-9147-4317-86CF-F341AC25F5DE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82F76A-E2A8-47E0-9936-EB7B6E9D3B9A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9C8DE8-9EFA-4987-9956-FAD88815EC0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AAE2DBA-36FF-4DF6-BFCA-1A405E72E2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F95988-D8FC-4B58-B8BC-9B0E4AF018F0}"/>
              </a:ext>
            </a:extLst>
          </p:cNvPr>
          <p:cNvGrpSpPr/>
          <p:nvPr/>
        </p:nvGrpSpPr>
        <p:grpSpPr>
          <a:xfrm>
            <a:off x="3419724" y="923341"/>
            <a:ext cx="2290619" cy="1182255"/>
            <a:chOff x="1472498" y="2452128"/>
            <a:chExt cx="2290619" cy="11822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E03A158-CBB5-431D-AF38-87047E6FB136}"/>
                </a:ext>
              </a:extLst>
            </p:cNvPr>
            <p:cNvSpPr/>
            <p:nvPr/>
          </p:nvSpPr>
          <p:spPr>
            <a:xfrm>
              <a:off x="1472498" y="245212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300674-1D92-481E-9A18-D84EEDDAAF68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7CD0BA-4A75-4975-8ED2-BE4F2454023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CAABD7-0362-4028-8F19-193AB43EC79A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835791F-56FD-4298-80B5-A88C4370A92A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4DC10A-3C74-4635-ABEA-EFBD82C760CF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03908-B167-4419-B89E-7D1F674DAA7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85E905F-EBBB-4319-9E34-5F2F624EEBB2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3AF7C7-6157-4D9A-BFBB-9277F0C64DE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66A37A-2ED7-446C-82C3-BF011B595564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672995-DBA3-40E9-802F-286010C54CE8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05294D9-A561-4805-B516-9294894EC1D9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50EB-4EB1-46B3-B716-276121C265DB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B06ABA-55AD-4322-A99C-E54438242876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3D3D8EF-8BB1-460F-AB16-0041E214A9C9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6B0F7E-E920-4C9D-9576-DEF20926DD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E3417D2-62CC-4AFF-8B1A-52FF4D258540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97C26D-7FD3-44EB-B928-91A8548E57A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B9C2F58-80B4-464D-9D38-7FD55292CA8D}"/>
              </a:ext>
            </a:extLst>
          </p:cNvPr>
          <p:cNvGrpSpPr/>
          <p:nvPr/>
        </p:nvGrpSpPr>
        <p:grpSpPr>
          <a:xfrm>
            <a:off x="4320957" y="1520050"/>
            <a:ext cx="2290619" cy="1182255"/>
            <a:chOff x="1487053" y="2456872"/>
            <a:chExt cx="2290619" cy="1182255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1EC7DEA-2500-4474-B029-983787E9D54E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A9B822D-7676-4C65-A0A5-CD3D1CFECE7A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C576779-2220-405F-8A27-60F0EE504F49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D53479-53BD-4E05-B74D-FD2F4D467570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B86E-1788-4674-B53B-EFE60C83AE89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B743592-E747-47F2-B4F6-9AFF3A3DD969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AF3F031-BC51-4ADC-ABF9-91853DFF3071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F4071-D4A1-455A-8B49-5D17D4D3AB0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E095A23-0835-4F1D-8E42-60EA353640A5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2BB59-BF30-4318-ADA7-DE0556F3A21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23630E-C37A-471E-BE7C-D2150502F590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C746B2-E3AD-401B-87B6-1D086A79157F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7232D9-A8E1-4B6D-BE75-406822C5D66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A1CF94C-20DF-4700-BCDB-319FB8FEF915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4F9654D-7A66-4D74-872E-68A1A5A6B5D3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2F508F-83B6-4D63-8A2B-A5D7FD30D191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5CE5E66-D541-4F1D-9AC2-58EA76A2D6D9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E97C343-0363-440A-AB6A-D25A0706A3FA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AE56BE-6055-4097-B561-0C693C5D0F2D}"/>
              </a:ext>
            </a:extLst>
          </p:cNvPr>
          <p:cNvGrpSpPr/>
          <p:nvPr/>
        </p:nvGrpSpPr>
        <p:grpSpPr>
          <a:xfrm>
            <a:off x="5119493" y="2188488"/>
            <a:ext cx="2290619" cy="1182255"/>
            <a:chOff x="4322616" y="2456872"/>
            <a:chExt cx="2290619" cy="118225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7405CA7-8111-40C0-BE24-2006A6FD5E7B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918611-BCC0-4B74-8BDB-5981F0F57201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C66198C-F334-4FDB-8D22-DE8040DDA814}"/>
              </a:ext>
            </a:extLst>
          </p:cNvPr>
          <p:cNvGrpSpPr/>
          <p:nvPr/>
        </p:nvGrpSpPr>
        <p:grpSpPr>
          <a:xfrm>
            <a:off x="5994833" y="2903160"/>
            <a:ext cx="2290619" cy="1182255"/>
            <a:chOff x="1487053" y="2456872"/>
            <a:chExt cx="2290619" cy="1182255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2E405BD2-8812-48F4-A139-62E1F70C3F90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66A37D2-ECDF-468B-BC97-EBB54A93F4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644929-8E54-45A9-8256-DCEFB0B507AC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7DEBF7-2BEE-4149-B6B9-03A4C7D271DF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CACBBAB-6543-4673-9922-B659136833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99DDBB-5853-4477-BBA7-BC8BCAB69BC0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F9B5CB5-E143-4B22-962E-123DE784465E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41AC330-9652-4182-8215-1387218DFFE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DF133AA-1CFA-4090-A86B-38D156C2EFAA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2C1058C-D652-47A8-B38B-90580087ADA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208C02A-7CB6-4C29-AF43-0D7E24D29F4B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1AE9C16-DEDC-4B60-8459-B80885A873CD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9E3875-1CF3-4D66-B5B1-E066046C9008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9C5D3F-6D2B-4605-A87E-EB759F6DAB0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B569914-D87A-4DC8-B1E8-74619DAD573C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F948C8-1DAE-4EA8-9516-9D6BACC9F8E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7137670-258D-4E43-8A87-A5FCC1AF87D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E880BDA-92ED-4097-8B52-F050D360E67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620303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370478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5087621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17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3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29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678649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961627" y="3983912"/>
            <a:ext cx="294498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   100-740ms</a:t>
            </a:r>
          </a:p>
          <a:p>
            <a:r>
              <a:rPr lang="en-US" sz="1600" dirty="0"/>
              <a:t>   (Target present for 500ms)</a:t>
            </a:r>
            <a:endParaRPr lang="he-IL" sz="16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7293691" y="261055"/>
            <a:ext cx="33922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u="sng" dirty="0"/>
              <a:t>Exp 4</a:t>
            </a:r>
          </a:p>
          <a:p>
            <a:r>
              <a:rPr lang="en-US" b="1" dirty="0"/>
              <a:t>Prime-target relation: </a:t>
            </a:r>
            <a:r>
              <a:rPr lang="en-US" dirty="0"/>
              <a:t>Same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Artificial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7082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1982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28616" y="672400"/>
            <a:ext cx="2706872" cy="1182255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Artificial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Artificial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RADIO  PHONE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17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3673562" y="3983912"/>
            <a:ext cx="30598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+ Categorization  500ms</a:t>
            </a:r>
            <a:endParaRPr lang="he-IL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6042614" y="4727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Recognition</a:t>
            </a:r>
            <a:endParaRPr lang="he-IL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7440113" y="549758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EA63DD7-81D5-4617-88AF-36498FEEEC8D}"/>
              </a:ext>
            </a:extLst>
          </p:cNvPr>
          <p:cNvSpPr txBox="1"/>
          <p:nvPr/>
        </p:nvSpPr>
        <p:spPr>
          <a:xfrm>
            <a:off x="6456218" y="307222"/>
            <a:ext cx="452746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2429336" y="-1646"/>
            <a:ext cx="2706872" cy="119212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0777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400" dirty="0"/>
                  <a:t>    </a:t>
                </a:r>
                <a:r>
                  <a:rPr lang="en-US" sz="1400" dirty="0" err="1"/>
                  <a:t>Artficial</a:t>
                </a:r>
                <a:r>
                  <a:rPr lang="en-US" sz="1400" dirty="0"/>
                  <a:t>                      Natural</a:t>
                </a:r>
                <a:endParaRPr lang="he-IL" sz="140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415935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92212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3365560" y="672400"/>
            <a:ext cx="2706872" cy="1182255"/>
            <a:chOff x="3365560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65560" y="693854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4199735" y="1247385"/>
            <a:ext cx="2706872" cy="1199235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5004211" y="1930156"/>
            <a:ext cx="2706872" cy="1184902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4" y="2794930"/>
                <a:ext cx="1976582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   </a:t>
                </a:r>
                <a:endParaRPr lang="he-IL" sz="2800" dirty="0"/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5887799" y="2644522"/>
            <a:ext cx="2706872" cy="1185208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6659568" y="3364618"/>
            <a:ext cx="2706872" cy="1182255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  </a:t>
              </a:r>
              <a:r>
                <a:rPr lang="en-US" sz="1400" dirty="0" err="1"/>
                <a:t>Artficial</a:t>
              </a:r>
              <a:r>
                <a:rPr lang="en-US" sz="1400" dirty="0"/>
                <a:t>                      Natural</a:t>
              </a:r>
              <a:endParaRPr lang="he-IL" sz="14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2" y="3754469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7456062" y="4114793"/>
            <a:ext cx="2504709" cy="1182255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581890"/>
                <a:ext cx="2504709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800" dirty="0"/>
                  <a:t>CLOUD    TIGER</a:t>
                </a:r>
                <a:endParaRPr lang="he-IL" sz="2800" dirty="0"/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8325035" y="4831936"/>
            <a:ext cx="2293650" cy="1182255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68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05159E-9617-434B-BEAA-7051EB475676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58C027-20FA-4ED6-8D11-CAC7B66D57D5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9F5C3286-DC56-4797-A7CE-31C2D25C2E1F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5E2B084-CA04-492D-988F-7F042B0F5CAB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1173F2F9-D843-40EE-8080-EDC15D54922E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6FABFB28-09EC-412F-9EBA-2F30D78F21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1115A12-EA71-41BE-82D6-AA3B08C7C0A4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8482532-BFD0-4FB0-A6BB-179F02D8B138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401C81B-7771-4731-9F4C-FC0289E4B09C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77EF24-1F21-4E51-8C39-459E6A194F79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4CC1137F-6B6C-4431-9F0B-173174587298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B712D93-07B2-43AE-BAC0-AA2AA1602A33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       </a:t>
              </a:r>
              <a:endParaRPr lang="he-IL" sz="2800" dirty="0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C146D54-91C6-4004-9245-38F83733FCC1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FAF60FFF-EBFE-4D9F-A91C-818F40E9B40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68FF389-F620-4D82-A3B5-E7E4603C12C5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B4D21A4B-CDA8-4C48-9FF0-411FA17C2DB4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DB277F1B-4055-44FE-8981-7287F00280CF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2D08FD4D-27C6-4CA4-B36E-F1BBA772A385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B04F4E60-5B6C-42C2-BB0D-ACD608544366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63C73EA-D50F-4AC4-9B0B-A700BF9C9CE5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7378D13F-A374-46ED-9227-D7C1CEAD1218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189FB906-2C4C-499E-A9B5-A4470BD21978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9972F7E6-B6F3-4E17-AFC7-40ACD6736517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2BFF679-7794-4D58-8F4F-3E92617B618D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9971473F-458A-4C8F-8A26-25536194529B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4437B0C-B940-4C28-AB26-1005DDB6107C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2F700C76-C7F0-43DF-8940-3EFEBE14C95C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70DE877-ECD4-4033-B3B0-ECECD4ACDF97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592902BD-BA9F-4F1F-B4B1-0A8D06D9C8F9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92E18AC-2129-4306-A06D-C5463BBF491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1D4FB2C-498A-45AF-96C7-3AFF2831EA8E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AB5D294-341E-4FC4-BB17-7B6A0E4AABE5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92913837-855B-4963-BAF0-364531BDE03D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9202353-DCD6-4DC4-AE88-5B0D46A88384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DA57B3-7262-402D-B9B3-D35161EE0842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F220DBB-9C78-4A9C-B295-D7436359ACBA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E5210F-2EC5-4E1B-AD71-C831931F472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753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5AC4C34A-00A8-4468-845A-BC74C0964777}"/>
              </a:ext>
            </a:extLst>
          </p:cNvPr>
          <p:cNvSpPr txBox="1"/>
          <p:nvPr/>
        </p:nvSpPr>
        <p:spPr>
          <a:xfrm>
            <a:off x="6456218" y="307222"/>
            <a:ext cx="45274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Prime-target relation: </a:t>
            </a:r>
            <a:r>
              <a:rPr lang="en-US" dirty="0"/>
              <a:t>Different word</a:t>
            </a:r>
          </a:p>
          <a:p>
            <a:r>
              <a:rPr lang="en-US" b="1" dirty="0"/>
              <a:t>Task: </a:t>
            </a:r>
            <a:r>
              <a:rPr lang="en-US" dirty="0"/>
              <a:t>Target categorization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E4B350A-3603-4AC8-B218-E27B2EF14F0E}"/>
              </a:ext>
            </a:extLst>
          </p:cNvPr>
          <p:cNvGrpSpPr/>
          <p:nvPr/>
        </p:nvGrpSpPr>
        <p:grpSpPr>
          <a:xfrm>
            <a:off x="2543361" y="8221"/>
            <a:ext cx="2290619" cy="1182255"/>
            <a:chOff x="7075587" y="1548348"/>
            <a:chExt cx="2290619" cy="1182255"/>
          </a:xfrm>
        </p:grpSpPr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2F33DE6-7BA8-4498-92FA-48917979626C}"/>
                </a:ext>
              </a:extLst>
            </p:cNvPr>
            <p:cNvSpPr/>
            <p:nvPr/>
          </p:nvSpPr>
          <p:spPr>
            <a:xfrm>
              <a:off x="7075587" y="154834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FC1A799-C9F0-4125-996F-CC69891D83B3}"/>
                </a:ext>
              </a:extLst>
            </p:cNvPr>
            <p:cNvGrpSpPr/>
            <p:nvPr/>
          </p:nvGrpSpPr>
          <p:grpSpPr>
            <a:xfrm>
              <a:off x="8081920" y="2028825"/>
              <a:ext cx="238785" cy="238785"/>
              <a:chOff x="8081920" y="2028825"/>
              <a:chExt cx="238785" cy="238785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56916D-609F-4003-A499-6DDAE8948523}"/>
                  </a:ext>
                </a:extLst>
              </p:cNvPr>
              <p:cNvCxnSpPr/>
              <p:nvPr/>
            </p:nvCxnSpPr>
            <p:spPr>
              <a:xfrm>
                <a:off x="8205788" y="2028825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C2B4ADB-9C2C-4689-BBB6-3EDFBA80E3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201313" y="2034417"/>
                <a:ext cx="0" cy="23878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C3FC0B6-99CE-45F3-AC5A-00C267327CCF}"/>
              </a:ext>
            </a:extLst>
          </p:cNvPr>
          <p:cNvGrpSpPr/>
          <p:nvPr/>
        </p:nvGrpSpPr>
        <p:grpSpPr>
          <a:xfrm>
            <a:off x="768480" y="1621106"/>
            <a:ext cx="4899980" cy="4446257"/>
            <a:chOff x="1013614" y="2567216"/>
            <a:chExt cx="3718511" cy="3374188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14FAF12-585F-4261-A19F-C4A09FE16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A9ABDD-F7BE-4F2E-9645-B71C268645B0}"/>
                </a:ext>
              </a:extLst>
            </p:cNvPr>
            <p:cNvSpPr txBox="1"/>
            <p:nvPr/>
          </p:nvSpPr>
          <p:spPr>
            <a:xfrm rot="2569911">
              <a:off x="2571118" y="4064150"/>
              <a:ext cx="1190932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b="1" dirty="0"/>
                <a:t>Time</a:t>
              </a:r>
              <a:endParaRPr lang="he-IL" b="1" dirty="0"/>
            </a:p>
          </p:txBody>
        </p: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7BAB00F1-6567-431F-8D2C-A3785F3B0C04}"/>
              </a:ext>
            </a:extLst>
          </p:cNvPr>
          <p:cNvSpPr txBox="1"/>
          <p:nvPr/>
        </p:nvSpPr>
        <p:spPr>
          <a:xfrm>
            <a:off x="1788674" y="1324794"/>
            <a:ext cx="16799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270ms</a:t>
            </a:r>
            <a:endParaRPr lang="he-IL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B6A25A5-F855-477B-8F27-DB224BDA8BFF}"/>
              </a:ext>
            </a:extLst>
          </p:cNvPr>
          <p:cNvSpPr txBox="1"/>
          <p:nvPr/>
        </p:nvSpPr>
        <p:spPr>
          <a:xfrm>
            <a:off x="2838036" y="1978381"/>
            <a:ext cx="14891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F49C4F-A3ED-459D-B8CB-206AB21F5C58}"/>
              </a:ext>
            </a:extLst>
          </p:cNvPr>
          <p:cNvSpPr txBox="1"/>
          <p:nvPr/>
        </p:nvSpPr>
        <p:spPr>
          <a:xfrm>
            <a:off x="3549694" y="2631968"/>
            <a:ext cx="156804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Prime   30ms</a:t>
            </a:r>
            <a:endParaRPr lang="he-IL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051C6E8-DD3E-4F0D-B747-B1758864E668}"/>
              </a:ext>
            </a:extLst>
          </p:cNvPr>
          <p:cNvSpPr txBox="1"/>
          <p:nvPr/>
        </p:nvSpPr>
        <p:spPr>
          <a:xfrm>
            <a:off x="4519787" y="3315471"/>
            <a:ext cx="15172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Mask   30ms</a:t>
            </a:r>
            <a:endParaRPr lang="he-IL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41CF248-5330-4AD7-84DF-BCCCDA01CBF1}"/>
              </a:ext>
            </a:extLst>
          </p:cNvPr>
          <p:cNvSpPr txBox="1"/>
          <p:nvPr/>
        </p:nvSpPr>
        <p:spPr>
          <a:xfrm>
            <a:off x="5100300" y="3983912"/>
            <a:ext cx="1633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Target   500ms</a:t>
            </a:r>
            <a:endParaRPr lang="he-IL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FD199BAD-07A5-4EB6-8525-3E957108D06E}"/>
              </a:ext>
            </a:extLst>
          </p:cNvPr>
          <p:cNvSpPr txBox="1"/>
          <p:nvPr/>
        </p:nvSpPr>
        <p:spPr>
          <a:xfrm>
            <a:off x="471055" y="584221"/>
            <a:ext cx="20178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Fixation   1000ms</a:t>
            </a:r>
            <a:endParaRPr lang="he-IL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AD24D9-3A74-4851-9FCB-03E56776D403}"/>
              </a:ext>
            </a:extLst>
          </p:cNvPr>
          <p:cNvSpPr txBox="1"/>
          <p:nvPr/>
        </p:nvSpPr>
        <p:spPr>
          <a:xfrm>
            <a:off x="5838819" y="4740832"/>
            <a:ext cx="15763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Categorization</a:t>
            </a:r>
            <a:endParaRPr lang="he-IL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607755-E3E3-4051-B733-AE7F8E45EC12}"/>
              </a:ext>
            </a:extLst>
          </p:cNvPr>
          <p:cNvSpPr txBox="1"/>
          <p:nvPr/>
        </p:nvSpPr>
        <p:spPr>
          <a:xfrm>
            <a:off x="7313120" y="5456272"/>
            <a:ext cx="69081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PAS</a:t>
            </a:r>
            <a:endParaRPr lang="he-IL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47BB9D-917B-41A4-B46A-23F60EC77985}"/>
              </a:ext>
            </a:extLst>
          </p:cNvPr>
          <p:cNvGrpSpPr/>
          <p:nvPr/>
        </p:nvGrpSpPr>
        <p:grpSpPr>
          <a:xfrm>
            <a:off x="3434279" y="672400"/>
            <a:ext cx="2290619" cy="1182255"/>
            <a:chOff x="1487053" y="2456872"/>
            <a:chExt cx="2290619" cy="1182255"/>
          </a:xfrm>
        </p:grpSpPr>
        <p:sp>
          <p:nvSpPr>
            <p:cNvPr id="96" name="Rectangle: Rounded Corners 115">
              <a:extLst>
                <a:ext uri="{FF2B5EF4-FFF2-40B4-BE49-F238E27FC236}">
                  <a16:creationId xmlns:a16="http://schemas.microsoft.com/office/drawing/2014/main" id="{CF37B86A-C4FB-4243-936E-64B12A7B333D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D3752EC-64BF-457E-B705-259AE1D62E43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57A5F95-A8E0-4F5B-AAC2-4EE0944873D3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DC74345-416C-48B4-8F16-2D557466AC72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F27A6B-A6BC-4373-88CB-1D2D00F603A6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DA7D5CA-A697-48A8-B402-4E52285AED43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2AF97B9-2E9C-47AA-80C0-1E94A69A2FFD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3EAF77D-594C-4D79-B20A-5C032DD948C1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4E13D32-4D1B-4C18-89AB-8287F3F2D3CD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2D4B31E-1AD0-4738-9684-6A0D7A5CDB25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EFB565A-AEA8-401D-897A-7E6B61B1C77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BABE962-800F-4163-8219-058B91E6F407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B0938E31-70CA-4FC1-90A7-15D3D9574B17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33ACF42-963D-4300-989C-F425A664BAE7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7C29D6E-28BC-4811-AF82-05C588354D6B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A2304392-4887-40F0-A627-FCB1B3E6FD1D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D13EC4C-E86A-4E6E-AF0F-E5CFEC2A6857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6D04AADA-DC8D-44C9-8211-A0BE4B11D1EB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7F72BC2-A3E1-4BE9-87A1-C05D135B5CDF}"/>
              </a:ext>
            </a:extLst>
          </p:cNvPr>
          <p:cNvGrpSpPr/>
          <p:nvPr/>
        </p:nvGrpSpPr>
        <p:grpSpPr>
          <a:xfrm rot="10800000">
            <a:off x="4320957" y="1264365"/>
            <a:ext cx="2290619" cy="1182255"/>
            <a:chOff x="1487053" y="2456872"/>
            <a:chExt cx="2290619" cy="1182255"/>
          </a:xfrm>
        </p:grpSpPr>
        <p:sp>
          <p:nvSpPr>
            <p:cNvPr id="208" name="Rectangle: Rounded Corners 134">
              <a:extLst>
                <a:ext uri="{FF2B5EF4-FFF2-40B4-BE49-F238E27FC236}">
                  <a16:creationId xmlns:a16="http://schemas.microsoft.com/office/drawing/2014/main" id="{F041B7E9-45B6-4EA3-AD0C-BA44A5464B31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8A664DE4-D680-44AE-8F01-330F12B66D5E}"/>
                </a:ext>
              </a:extLst>
            </p:cNvPr>
            <p:cNvSpPr/>
            <p:nvPr/>
          </p:nvSpPr>
          <p:spPr>
            <a:xfrm>
              <a:off x="1959700" y="285591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162795C4-38C1-40B1-887F-36F6CA5AB590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4C314C8-9568-474D-A62B-5332898967FD}"/>
                </a:ext>
              </a:extLst>
            </p:cNvPr>
            <p:cNvSpPr/>
            <p:nvPr/>
          </p:nvSpPr>
          <p:spPr>
            <a:xfrm>
              <a:off x="2604367" y="281860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F6DE2E7-445B-4FEC-937D-42C7CD9B7F3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2F0CEF80-9565-4B15-BA82-6DC21A213238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3ED15471-C87F-4076-8D7D-4DEDD431533C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706A001-D60F-4357-8361-03DE523D00E0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20B7F4B-EB3C-4184-A42D-474A075E8C38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C33F1D0-2EDF-476C-8464-85B9DBD1DFBB}"/>
                </a:ext>
              </a:extLst>
            </p:cNvPr>
            <p:cNvSpPr/>
            <p:nvPr/>
          </p:nvSpPr>
          <p:spPr>
            <a:xfrm rot="2700000">
              <a:off x="2354265" y="279648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68A72AF-F65F-47DF-8D14-FC8625B0A329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F2B9397-E5A3-4AA1-970D-218B1757CA14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19F0A2D-C355-4A7F-9CA9-5F64F601332C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A506BD5B-F989-489A-B97C-CA9A336F704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483F95F2-D459-46B1-8AF1-BC90A6D139CA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C402FB59-852F-4A06-A3ED-5176E06ABEC0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790F2D7-AEC2-4B61-829F-FB3D7F7AAFCA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79907FA-BF28-4979-ADFA-84DFBD6485D1}"/>
                </a:ext>
              </a:extLst>
            </p:cNvPr>
            <p:cNvSpPr/>
            <p:nvPr/>
          </p:nvSpPr>
          <p:spPr>
            <a:xfrm rot="2700000">
              <a:off x="2923533" y="312429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F94F1AC-8B52-482E-90EA-150CF2C8B55D}"/>
              </a:ext>
            </a:extLst>
          </p:cNvPr>
          <p:cNvGrpSpPr/>
          <p:nvPr/>
        </p:nvGrpSpPr>
        <p:grpSpPr>
          <a:xfrm>
            <a:off x="5119493" y="1932803"/>
            <a:ext cx="2290619" cy="1182255"/>
            <a:chOff x="4322616" y="2456872"/>
            <a:chExt cx="2290619" cy="1182255"/>
          </a:xfrm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B7043240-522C-4751-9767-CF8F32A1B81A}"/>
                </a:ext>
              </a:extLst>
            </p:cNvPr>
            <p:cNvSpPr/>
            <p:nvPr/>
          </p:nvSpPr>
          <p:spPr>
            <a:xfrm>
              <a:off x="4322616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8C5AE1-A6DA-47D5-B88F-17620A546B82}"/>
                </a:ext>
              </a:extLst>
            </p:cNvPr>
            <p:cNvSpPr txBox="1"/>
            <p:nvPr/>
          </p:nvSpPr>
          <p:spPr>
            <a:xfrm>
              <a:off x="4479634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1"/>
              <a:r>
                <a:rPr lang="en-US" sz="2800" dirty="0"/>
                <a:t>CLOUD</a:t>
              </a:r>
              <a:endParaRPr lang="he-IL" sz="28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FDC1B27-0B96-438C-A377-9AC24A4FDD54}"/>
              </a:ext>
            </a:extLst>
          </p:cNvPr>
          <p:cNvGrpSpPr/>
          <p:nvPr/>
        </p:nvGrpSpPr>
        <p:grpSpPr>
          <a:xfrm>
            <a:off x="5994833" y="2647475"/>
            <a:ext cx="2290619" cy="1182255"/>
            <a:chOff x="1487053" y="2456872"/>
            <a:chExt cx="2290619" cy="1182255"/>
          </a:xfrm>
        </p:grpSpPr>
        <p:sp>
          <p:nvSpPr>
            <p:cNvPr id="227" name="Rectangle: Rounded Corners 156">
              <a:extLst>
                <a:ext uri="{FF2B5EF4-FFF2-40B4-BE49-F238E27FC236}">
                  <a16:creationId xmlns:a16="http://schemas.microsoft.com/office/drawing/2014/main" id="{4B8CFE83-0CF9-46B1-AD7E-263473836B2A}"/>
                </a:ext>
              </a:extLst>
            </p:cNvPr>
            <p:cNvSpPr/>
            <p:nvPr/>
          </p:nvSpPr>
          <p:spPr>
            <a:xfrm>
              <a:off x="1487053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EE1DF09-FC27-4B1F-A6E4-9A39C6568757}"/>
                </a:ext>
              </a:extLst>
            </p:cNvPr>
            <p:cNvSpPr/>
            <p:nvPr/>
          </p:nvSpPr>
          <p:spPr>
            <a:xfrm>
              <a:off x="2123628" y="2882586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4355404-2DE1-4D45-BC6F-776F95938E36}"/>
                </a:ext>
              </a:extLst>
            </p:cNvPr>
            <p:cNvSpPr/>
            <p:nvPr/>
          </p:nvSpPr>
          <p:spPr>
            <a:xfrm>
              <a:off x="2296250" y="29519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3915FC1-A302-4063-B7B6-A15E4F08B4BC}"/>
                </a:ext>
              </a:extLst>
            </p:cNvPr>
            <p:cNvSpPr/>
            <p:nvPr/>
          </p:nvSpPr>
          <p:spPr>
            <a:xfrm>
              <a:off x="2396065" y="274806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044322B-B21C-4911-BB55-E058D21CA803}"/>
                </a:ext>
              </a:extLst>
            </p:cNvPr>
            <p:cNvSpPr/>
            <p:nvPr/>
          </p:nvSpPr>
          <p:spPr>
            <a:xfrm>
              <a:off x="2546352" y="2977355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AC7FB15-B58E-4201-94B4-4D59E6730AD1}"/>
                </a:ext>
              </a:extLst>
            </p:cNvPr>
            <p:cNvSpPr/>
            <p:nvPr/>
          </p:nvSpPr>
          <p:spPr>
            <a:xfrm>
              <a:off x="2903975" y="3047999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72659FD-EC48-4CD6-B646-BB3290234818}"/>
                </a:ext>
              </a:extLst>
            </p:cNvPr>
            <p:cNvSpPr/>
            <p:nvPr/>
          </p:nvSpPr>
          <p:spPr>
            <a:xfrm>
              <a:off x="2960985" y="283130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5ABA5155-87AC-45FD-99AE-2D177AF80A38}"/>
                </a:ext>
              </a:extLst>
            </p:cNvPr>
            <p:cNvSpPr/>
            <p:nvPr/>
          </p:nvSpPr>
          <p:spPr>
            <a:xfrm>
              <a:off x="1991746" y="314404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D57220A-D873-4563-9D05-9F66BA46ABAF}"/>
                </a:ext>
              </a:extLst>
            </p:cNvPr>
            <p:cNvSpPr/>
            <p:nvPr/>
          </p:nvSpPr>
          <p:spPr>
            <a:xfrm>
              <a:off x="2414314" y="3132822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51F9DD5-B5FF-483B-8670-247EE62B1153}"/>
                </a:ext>
              </a:extLst>
            </p:cNvPr>
            <p:cNvSpPr/>
            <p:nvPr/>
          </p:nvSpPr>
          <p:spPr>
            <a:xfrm rot="2700000">
              <a:off x="2898836" y="2851528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6AE103D-82E3-49D6-B5A5-644C46EB174A}"/>
                </a:ext>
              </a:extLst>
            </p:cNvPr>
            <p:cNvSpPr/>
            <p:nvPr/>
          </p:nvSpPr>
          <p:spPr>
            <a:xfrm rot="2700000">
              <a:off x="2773043" y="293171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8FFAA4F3-2FB9-4328-BE87-C539C90D11AE}"/>
                </a:ext>
              </a:extLst>
            </p:cNvPr>
            <p:cNvSpPr/>
            <p:nvPr/>
          </p:nvSpPr>
          <p:spPr>
            <a:xfrm>
              <a:off x="2272448" y="291445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EE2FC0E-32DD-444B-8874-1FEFC5D14E00}"/>
                </a:ext>
              </a:extLst>
            </p:cNvPr>
            <p:cNvSpPr/>
            <p:nvPr/>
          </p:nvSpPr>
          <p:spPr>
            <a:xfrm rot="2700000">
              <a:off x="2084506" y="3014860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5CC8A62-6DCB-4B91-AC51-925AE74B4F32}"/>
                </a:ext>
              </a:extLst>
            </p:cNvPr>
            <p:cNvSpPr/>
            <p:nvPr/>
          </p:nvSpPr>
          <p:spPr>
            <a:xfrm rot="2700000">
              <a:off x="2554040" y="309632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71FF9B3-025B-4771-8774-AF62F563DC5E}"/>
                </a:ext>
              </a:extLst>
            </p:cNvPr>
            <p:cNvSpPr/>
            <p:nvPr/>
          </p:nvSpPr>
          <p:spPr>
            <a:xfrm rot="2700000">
              <a:off x="2972818" y="2987974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975CAD7-F7B2-4319-AE67-0CF828370A14}"/>
                </a:ext>
              </a:extLst>
            </p:cNvPr>
            <p:cNvSpPr/>
            <p:nvPr/>
          </p:nvSpPr>
          <p:spPr>
            <a:xfrm rot="2700000">
              <a:off x="2262148" y="3051481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61B0855-5C71-49C1-8E2C-0C5C972F548B}"/>
                </a:ext>
              </a:extLst>
            </p:cNvPr>
            <p:cNvSpPr/>
            <p:nvPr/>
          </p:nvSpPr>
          <p:spPr>
            <a:xfrm rot="2700000">
              <a:off x="2612344" y="290105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6E978F6-26C8-4666-B5C9-89CA9AFD9868}"/>
                </a:ext>
              </a:extLst>
            </p:cNvPr>
            <p:cNvSpPr/>
            <p:nvPr/>
          </p:nvSpPr>
          <p:spPr>
            <a:xfrm rot="2700000">
              <a:off x="2742495" y="3077663"/>
              <a:ext cx="192088" cy="1920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B4FB9CE-CD20-4AAF-9F78-4563AD5E5CD4}"/>
              </a:ext>
            </a:extLst>
          </p:cNvPr>
          <p:cNvGrpSpPr/>
          <p:nvPr/>
        </p:nvGrpSpPr>
        <p:grpSpPr>
          <a:xfrm>
            <a:off x="6774692" y="3366040"/>
            <a:ext cx="2290619" cy="1182255"/>
            <a:chOff x="7158179" y="2456872"/>
            <a:chExt cx="2290619" cy="1182255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A2D0431-7744-4653-A655-EAB2D1D3C665}"/>
                </a:ext>
              </a:extLst>
            </p:cNvPr>
            <p:cNvSpPr/>
            <p:nvPr/>
          </p:nvSpPr>
          <p:spPr>
            <a:xfrm>
              <a:off x="7158179" y="2456872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69A1179-3787-4232-B63F-455230DDF66E}"/>
                </a:ext>
              </a:extLst>
            </p:cNvPr>
            <p:cNvSpPr txBox="1"/>
            <p:nvPr/>
          </p:nvSpPr>
          <p:spPr>
            <a:xfrm>
              <a:off x="7315197" y="2794930"/>
              <a:ext cx="1976582" cy="52322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800" dirty="0"/>
                <a:t>radio</a:t>
              </a:r>
              <a:endParaRPr lang="he-IL" sz="2800" dirty="0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A6FE793-211B-439D-AAD5-C0A5A2A242D9}"/>
              </a:ext>
            </a:extLst>
          </p:cNvPr>
          <p:cNvGrpSpPr/>
          <p:nvPr/>
        </p:nvGrpSpPr>
        <p:grpSpPr>
          <a:xfrm>
            <a:off x="7585567" y="4087892"/>
            <a:ext cx="2290620" cy="1182255"/>
            <a:chOff x="1487052" y="581890"/>
            <a:chExt cx="2290620" cy="1182255"/>
          </a:xfrm>
        </p:grpSpPr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B9A6798C-383C-4A9B-ADE3-83D8A8A876CB}"/>
                </a:ext>
              </a:extLst>
            </p:cNvPr>
            <p:cNvSpPr/>
            <p:nvPr/>
          </p:nvSpPr>
          <p:spPr>
            <a:xfrm>
              <a:off x="1487053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CB95C93-7E29-4110-9257-AE3A4B7827D2}"/>
                </a:ext>
              </a:extLst>
            </p:cNvPr>
            <p:cNvSpPr txBox="1"/>
            <p:nvPr/>
          </p:nvSpPr>
          <p:spPr>
            <a:xfrm>
              <a:off x="1487052" y="720437"/>
              <a:ext cx="2287590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dirty="0"/>
                <a:t>  Man-made             Natural</a:t>
              </a:r>
              <a:endParaRPr lang="he-IL" sz="1400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1B1A147-2702-4081-868C-8482EB60645F}"/>
                </a:ext>
              </a:extLst>
            </p:cNvPr>
            <p:cNvSpPr/>
            <p:nvPr/>
          </p:nvSpPr>
          <p:spPr>
            <a:xfrm>
              <a:off x="2002415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68BBBC8-ED89-43CD-A7E5-7D3BBCF9D0A3}"/>
                </a:ext>
              </a:extLst>
            </p:cNvPr>
            <p:cNvSpPr/>
            <p:nvPr/>
          </p:nvSpPr>
          <p:spPr>
            <a:xfrm>
              <a:off x="3176372" y="1289189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3B0E8D8-7277-42A8-B44D-623AAEF98546}"/>
              </a:ext>
            </a:extLst>
          </p:cNvPr>
          <p:cNvGrpSpPr/>
          <p:nvPr/>
        </p:nvGrpSpPr>
        <p:grpSpPr>
          <a:xfrm>
            <a:off x="8302037" y="4841409"/>
            <a:ext cx="2293650" cy="1182255"/>
            <a:chOff x="7158178" y="581890"/>
            <a:chExt cx="2293650" cy="1182255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C7AB9C6-7EBE-435B-8EB8-FDD1992B9974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005A90-A8F4-4326-9AAA-D7E1C09677EC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3866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dirty="0"/>
                <a:t>How well did you see the first stimuli?</a:t>
              </a:r>
            </a:p>
            <a:p>
              <a:pPr algn="ctr"/>
              <a:r>
                <a:rPr lang="en-US" sz="1400" dirty="0"/>
                <a:t>On a scale of 1-4</a:t>
              </a:r>
              <a:endParaRPr lang="he-IL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911B0C6-D975-44E8-AEDC-E3584282E81A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100" dirty="0"/>
                <a:t>1                 2                3                 4</a:t>
              </a:r>
              <a:endParaRPr lang="he-IL" sz="110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2D21EA-4391-419A-AFFF-EA9E8C3FC8E3}"/>
                </a:ext>
              </a:extLst>
            </p:cNvPr>
            <p:cNvSpPr/>
            <p:nvPr/>
          </p:nvSpPr>
          <p:spPr>
            <a:xfrm>
              <a:off x="7373789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6DE4D91-F400-417E-8262-B1833F599D6D}"/>
                </a:ext>
              </a:extLst>
            </p:cNvPr>
            <p:cNvSpPr/>
            <p:nvPr/>
          </p:nvSpPr>
          <p:spPr>
            <a:xfrm>
              <a:off x="7975091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D9FF90E8-EBE0-478B-96CD-25DBD44C300E}"/>
                </a:ext>
              </a:extLst>
            </p:cNvPr>
            <p:cNvSpPr/>
            <p:nvPr/>
          </p:nvSpPr>
          <p:spPr>
            <a:xfrm>
              <a:off x="8576393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4A2E3FB-CF1D-493D-B6DE-545E973B0D1A}"/>
                </a:ext>
              </a:extLst>
            </p:cNvPr>
            <p:cNvSpPr/>
            <p:nvPr/>
          </p:nvSpPr>
          <p:spPr>
            <a:xfrm>
              <a:off x="9179677" y="1608903"/>
              <a:ext cx="53329" cy="462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3C6B382-8DD8-40A3-AA38-79326BBE7EBC}"/>
              </a:ext>
            </a:extLst>
          </p:cNvPr>
          <p:cNvSpPr txBox="1"/>
          <p:nvPr/>
        </p:nvSpPr>
        <p:spPr>
          <a:xfrm>
            <a:off x="69843" y="6118708"/>
            <a:ext cx="529034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err="1"/>
              <a:t>Categor</a:t>
            </a:r>
            <a:r>
              <a:rPr lang="en-US" sz="1400" b="1" dirty="0"/>
              <a:t> &amp; </a:t>
            </a:r>
            <a:r>
              <a:rPr lang="en-US" sz="1400" b="1" dirty="0" err="1"/>
              <a:t>Recog</a:t>
            </a:r>
            <a:r>
              <a:rPr lang="en-US" sz="1400" b="1" dirty="0"/>
              <a:t> </a:t>
            </a:r>
            <a:r>
              <a:rPr lang="en-US" sz="1600" b="1" dirty="0"/>
              <a:t>on </a:t>
            </a:r>
            <a:r>
              <a:rPr lang="en-US" sz="4000" b="1" dirty="0"/>
              <a:t>different blocks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7759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656</Words>
  <Application>Microsoft Office PowerPoint</Application>
  <PresentationFormat>Widescreen</PresentationFormat>
  <Paragraphs>233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39</cp:revision>
  <dcterms:created xsi:type="dcterms:W3CDTF">2020-11-11T13:28:00Z</dcterms:created>
  <dcterms:modified xsi:type="dcterms:W3CDTF">2022-10-01T18:08:00Z</dcterms:modified>
</cp:coreProperties>
</file>