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Prime-target relation: Same word</a:t>
            </a:r>
          </a:p>
          <a:p>
            <a:r>
              <a:rPr lang="en-US" dirty="0"/>
              <a:t>Prime-target font change: Same</a:t>
            </a:r>
            <a:endParaRPr lang="he-IL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8EF332C-3B07-4FF0-9A6C-3358C036F18F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983B3A4-A99B-43ED-A9F7-A855C66DD4F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790F33B-78BD-41A6-A7B4-6E57AB23F35F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88743C-0D5E-4BA3-875C-47ACDEF276E0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A6A83A4-3729-4AA9-8A28-CAB4869F90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B42465F-298F-40D8-9DDC-DBDB7159AA6A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F6313FC-3528-4069-AA66-65C394CE89A7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A1F3D87-F2E1-433C-9F60-27D14299DB22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5C8DCF8-9B37-4A3C-9234-AF657660E74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F4CE14-0A95-4DFB-B75F-1DC7F9E1EDE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68E39D-89EB-4AF8-91A1-87BC0D67932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133B958-2FE3-4DBC-BED8-DC57BA31E72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90BD23E-44AF-4E03-9885-F74434BD76F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3E5B3A2-8AC5-4EFC-A2AA-FCEB147F655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8AF591C-DB1F-4897-8799-108DEAC28793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3B49CD-BD57-47C5-BA15-48C9634429D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4D71A63-6B40-494F-A10D-C862266A4D2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7126942-0510-474D-9CAC-6E4F54D940F5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ADAE7BC-E342-4043-B3D9-C0A7DAA39E5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303D50-3FE3-4695-B1B0-10C18BC9422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B6E7005-71B7-48AC-B2D7-AE0057D8E34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7E52D3E-ABBD-4551-9375-BDEDC3E9D88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935A66A-6E91-4843-B51D-6D0CCA28E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13F412C-979E-43EF-8E77-3BEB7C6DAA2E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25BF88D-3CA7-48A1-B150-BBDCFA87E9AC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5DA73740-A704-4720-89D8-F367F232E2A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877F385-804A-4CC3-BAB0-134C40D9C86F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B675FB-AF96-421A-A6FA-19BE7907D26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5EBCB7-A19D-47E3-99D2-5A46A3211E65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9B228EB-5FF8-443B-AEF2-9D4EA87A51A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E0D633D-16AE-4D54-A4E5-5EAE51CD2F26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214B740-C455-44B7-B77F-58727976DDF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D3CF6D2-7909-456E-921D-A8177EEF5AC9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2468745-573F-49A7-9701-80E75387B33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4584058-6BAB-43A3-BDD0-6BCF43FF362A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73AB3E0-84B3-4D92-9C1C-42F137418015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96A074-0A6A-4CDF-8470-D71E859A5456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17E32A9-5905-4A8D-8AD1-848CA5239E6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2FC1D5D-66FD-41D6-9441-11B665433DB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38B85A3-2A9F-4E0A-9DA9-4D4322829017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4372DFE-61BB-452B-9B72-9F22B09A2E6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635F5A8-769C-41CA-A0AA-45A30CF8C762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8BB550-B60C-4795-A250-B4B1AA912A3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4011327-89E7-4A62-A5D3-B180F5DF91C6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F786730-ED7F-4196-B2E9-F77DB99B4695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238CFBA-DCAF-4F30-B499-BB5F06DE238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CE14FF1-E259-424A-B2C9-5DC4BF0FFCAD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72222B-92CD-491F-BB96-8E1169629B3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E6449D-78C7-45F3-B208-D5D194549DC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0316281-8572-482A-BF7C-E22BEB8B134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06BFB6A-9B06-4EDC-908A-A431387AD2B3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455659E-75DB-4098-A7B4-A2DC48C4627F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869E747-2646-4FE4-B814-75107C96631C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CB6DF14-7C37-4840-B4F7-5F792C2500F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DE7C2BC-724A-4B5B-95BB-9CCDF67DC85D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5F9674E-9283-499C-9ADE-7C2686860010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29178AE-BFE0-4973-B073-A2756723AE68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DC0A85A-E593-4209-9521-ADBF24F4BA7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A5469C9-C6EB-410E-8B69-1EE4F213A383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0B80D1A-4E23-4A5B-989A-C9763367F906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AEFAB31-234A-4FE9-ADDF-2895F7BF0F04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0B5ACB2-F589-4A53-8A11-772EB2B1787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369A21E-DCC4-42B5-B1B9-C6B34CDE1DB8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DEFBD09-62B3-4463-BBF9-DF82FEF5F28E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61D2E19-1563-473F-8C62-FE212DAE1013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3387A0A-4135-4783-B684-E910BD074977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AF48ED7-2D54-469D-9850-49FDAD87E402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CB9A402-0FD1-4002-A129-412254C82B60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124842A-2B42-4CE6-B354-E53CD3FC81ED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8A991520-683B-4470-8AEA-C229AD0A6D4C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E742DF-663A-4687-B1D5-80A3C1E1F357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78EC72F-10BE-4B05-8BA6-0FB65754C4B8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F4214C-C00B-4141-84E7-BC650D6F59E0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4250B2B-3A12-4599-BB99-F6B4ECFE3328}"/>
              </a:ext>
            </a:extLst>
          </p:cNvPr>
          <p:cNvGrpSpPr/>
          <p:nvPr/>
        </p:nvGrpSpPr>
        <p:grpSpPr>
          <a:xfrm>
            <a:off x="8340415" y="4879379"/>
            <a:ext cx="2494215" cy="1182255"/>
            <a:chOff x="4219432" y="581890"/>
            <a:chExt cx="2494215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815D4940-3138-41F0-B17E-B7FA4751A895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203486B-8547-48EE-B70F-932F4BA41A96}"/>
                </a:ext>
              </a:extLst>
            </p:cNvPr>
            <p:cNvSpPr txBox="1"/>
            <p:nvPr/>
          </p:nvSpPr>
          <p:spPr>
            <a:xfrm>
              <a:off x="4219432" y="581890"/>
              <a:ext cx="249421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phone     radio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FDA4C7F-BF05-450D-B1F1-16A773C6081C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15E3EA1-C8BE-4AA2-BF4B-027FF18997FF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E207A0D-D644-453A-BE54-858146836C60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5696F65-A94B-4530-8C27-0DB6BF3230DB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B9245DE-FA17-46DB-9F54-1B8299A0820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510C486-17A9-40B2-98E8-A0F7CBF6CCFC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41D46AD-51B8-4D1D-BE52-32A9B5E0B375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681148B-2600-4238-8FFE-4D6394B7BD63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515A8A0-D972-4C92-81C9-7B01D410E174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B8261A5-5F70-465D-AB38-9C1C706FD175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514DA06-3411-40A3-8118-8D8E29AF1F72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AB7982A-15D6-4A7C-93AC-523EE57B98E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11629F8-18EC-4E08-9A49-BD48D55BB5CC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A38C1C4-EA9E-4DAD-9B8C-91EE1A48355E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72BA267-9C64-487F-9690-7EFE142F5728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4589F66-64D5-419F-8571-E79CA67F0BB4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086D5-293C-4F5B-971D-C837C872F2D0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4210EF7-E758-4076-A8BC-8E4407B47CF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ED9958D-F99D-4C99-8998-228CF6E423C2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3B0B853-54A3-4B28-BA23-A7E943353A6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2B5B094-12B4-46DF-8205-88E692F5E987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4F5E85D-D3F9-4CAE-9176-DA8F7B1AE9F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20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Prime-target relation: Same word</a:t>
            </a:r>
          </a:p>
          <a:p>
            <a:r>
              <a:rPr lang="en-US" dirty="0"/>
              <a:t>Prime-target font change: Different</a:t>
            </a:r>
            <a:endParaRPr lang="he-IL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200B45E-9F25-4730-952F-4C90C94107A9}"/>
              </a:ext>
            </a:extLst>
          </p:cNvPr>
          <p:cNvGrpSpPr/>
          <p:nvPr/>
        </p:nvGrpSpPr>
        <p:grpSpPr>
          <a:xfrm>
            <a:off x="8285452" y="4879379"/>
            <a:ext cx="2593080" cy="1182255"/>
            <a:chOff x="4164469" y="581890"/>
            <a:chExt cx="2593080" cy="1182255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6DF57037-4CEA-4A82-807B-61F7E017E68E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7FA5CEF-AF35-4C05-B30E-F42177964C91}"/>
                </a:ext>
              </a:extLst>
            </p:cNvPr>
            <p:cNvSpPr txBox="1"/>
            <p:nvPr/>
          </p:nvSpPr>
          <p:spPr>
            <a:xfrm>
              <a:off x="4164469" y="581890"/>
              <a:ext cx="259308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PHONE</a:t>
              </a:r>
              <a:endParaRPr lang="he-IL" sz="28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D9E8505-E219-4596-ADA2-2B46D06F94A7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9FC3FDD-3319-42B3-8397-3558EF74BC73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D9333D5-75A5-4FA2-ADA2-E909CDF5DE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Prime-target relation: Same word</a:t>
            </a:r>
          </a:p>
          <a:p>
            <a:r>
              <a:rPr lang="en-US" dirty="0"/>
              <a:t>Prime-target font change: Different</a:t>
            </a:r>
            <a:endParaRPr lang="he-IL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C8CAC0F-E6CE-4626-9A0A-32B7197581FF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8A5CB47-3D2F-45CF-B786-B90E43E429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B982BA-AAC5-4388-8D8C-DD9D035D94AE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C18F87F-8757-4CF1-A888-E033BB55111B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2CE02F2-DC0B-4A2E-B055-D337945619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47101E2-C4C5-4D6F-8410-97715162B652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4612ABAC-3D16-4E21-8FB9-9C72F03C9E9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674D34E-C596-4B2B-9898-E2E6242C2AB9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6F1F257-5F62-45B7-BB21-12DD1C5D1657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33F0CAD-CAAC-4348-BCC6-7D791FFD06A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586B8DD-B554-45A8-8326-41418373D0DC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F2EFED1-5DB4-4935-BCAE-FECB500B98C6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51ABE94-D475-44F3-ACA6-5059BF719D49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61D9C24-3D69-4E8A-A159-5660DC23B2B4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02028B1-3345-4D57-8703-0706F8027E1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0EAA9E1-D827-4B5D-9482-50BD166329B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E7696B-E611-48E0-8848-F2683787CD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FD2D45-F875-4D93-BE8F-22FC5EBC5A5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8CE553-5F0A-41B3-8C44-F42BC25AE033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A845EBD-DE96-4526-B22D-7DA51CDA9CC9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E9BCAC5-03E9-4C1A-9E17-1FC3D9548471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33911BD-114C-4E43-91EF-AAC7A959276E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F38EB98-4773-4379-8A58-66D6622E2D28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9A4E2CC-3F42-4BD1-8FA5-6FE8CC0D932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02046DE-11C9-420F-AA0A-9BBC5B81A959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7B7339D-5B9E-430F-A7F6-C865D51609B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90CFAFE-0309-481D-A789-863BF516612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31D8C72-F106-4C74-B1B4-259E382BB41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D9516E7-0297-4B36-96F6-B26601C5381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1FF06A4-01DC-46EC-A5CC-F44A165432F2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ADC774-97CE-478B-97CF-21C1318D31E2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78123C4-9271-487A-86E8-29CA3B20170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F3AC506-1630-42FD-B9D7-A6DDAB6A15DB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C9B695C-AC6D-44AA-94FE-15D94BA8D50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B9958BE-3534-4D30-8BEC-BDEF3934BF2C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D82C176-BB15-412F-B35A-20D8D7447E46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4FE368B-D101-4BD3-8451-EC7F0AAA7236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89D76AD-133D-46E4-A159-3CFA5F625641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76A5CD8-4A2E-41D7-95B1-5D983310D44D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662E690-D866-48B0-ABDB-F479F430D8C6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C0173B4-5E49-4738-9241-B479175AB43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8543B99-4F11-4659-A79D-C4DF05B87082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B6E143A-F855-4C9E-8BB0-3A8B92EBD629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194014-7E17-40DB-A4E9-690CB8AA2A8F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91DE6461-5FE1-486E-B579-BF9E5801860E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51F1B1-0F01-46A3-A9D9-75B3E5F9FEA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E196169-6093-487A-AA6B-4366E0E5351F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5AA6E60-5767-401B-B0A6-291F410506E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2618F33-DC6F-4402-9748-D7AB31B7896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D74502D-5C73-42B6-ACC2-29B12A876C6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45D25FB-BCAD-4D60-B2A5-83BEAD0C4C2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1AB3769-3918-411F-A9F6-D5C83575687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F72F2A1-1B31-473E-A21A-FDD94E7DDB4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CE5DE20-2C7B-4249-8DCD-0651CAB65B4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BC5215A-F4AE-45EB-BFE4-A14658DC4A46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B580736-189B-409E-9F87-F2FDEB4A2F86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5DBF935-2370-4ECC-983B-3506B0628EDE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0538BE4-5FAD-4D78-8AFB-18A2A37461CC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6D3DEFF-DE94-49CC-90C3-9975CAAC6215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8574380-F973-49F2-8F7E-A313D01F5235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9739FD5-AC8D-4C5D-AB96-6D6B04E4BC23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DEE124F-3674-45BC-B05F-5784E530DBED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455D36A-49C5-4809-A096-0AEDDBDD9488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290597-7E04-44F0-ACB6-E5C74133C13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967106E-B5E6-4FED-BA97-1A42CD47C010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676A52E-303B-4047-B5AD-7036656D0645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771B4DD-4776-48BF-85FA-59A97EE734F4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EEBDB8-2824-4053-8E43-ECFD1F7F1227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7EECCAF-EDF4-406A-A3EC-1E017A0D2642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CE2C2D9-282F-4722-8681-72ACEC8799E7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5DEBCA8-ABC2-4A5B-AED4-A95FCABA7810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2AE041E-AE3C-471B-AD73-84DFA7A73E8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7867F05-6A41-4958-853F-FDFD8C3A2925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C07C349-C6D7-43DA-A7CA-659F502E1CEF}"/>
              </a:ext>
            </a:extLst>
          </p:cNvPr>
          <p:cNvGrpSpPr/>
          <p:nvPr/>
        </p:nvGrpSpPr>
        <p:grpSpPr>
          <a:xfrm>
            <a:off x="8443598" y="4879379"/>
            <a:ext cx="2290621" cy="1182255"/>
            <a:chOff x="4322615" y="581890"/>
            <a:chExt cx="2290621" cy="1182255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BC6BDFBA-3C8E-4AA4-AE0E-B2B791BB574C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8D183F7-3A9C-40C4-883F-F61439B56574}"/>
                </a:ext>
              </a:extLst>
            </p:cNvPr>
            <p:cNvSpPr txBox="1"/>
            <p:nvPr/>
          </p:nvSpPr>
          <p:spPr>
            <a:xfrm>
              <a:off x="4322615" y="581890"/>
              <a:ext cx="229061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phone</a:t>
              </a:r>
              <a:endParaRPr lang="he-IL" sz="28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F7BC7F-5E90-4EFB-A773-0B232C7DFDB8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EFEEA78-DA30-4CEE-9A1D-3A64A248C08D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BD81490-2B5E-4E6D-87E5-ACEA926C727B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AD373B11-078D-40A2-ADEB-4D2999BF56AB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B01C263-0FFF-49C5-9738-1BFD64EC351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781EE4E-B4E5-489F-8EC5-2E1196F023AF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DC66CAB-E66F-4B35-B351-4FBE2295ED5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FEF4766-FE59-4EC8-AA36-EF9BFE930B38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39312B8-AABD-4C10-B031-CE4227C14864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2C14FE6-A7BF-4731-BC9A-D41AF9447DA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4821626-9C97-45C9-9A88-43D0280D63FD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ADAB32F-2E12-461E-954F-4A5DE1CD8912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BFEE588-1C6A-4017-BBFC-9677EA62B814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A385894-EAAB-40EE-BE43-5A512D7CCA70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28CF093-8DB5-4249-9ACB-D420A5DC0891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224C281-876D-47EC-997E-D84C53A9B9E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796C6C8-86B3-4703-BCC8-E3ED45E0C194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ED687E3-16C0-4F22-BB16-07365DD627AF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25B9640-615E-4F6D-A3B0-7DC238769C22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32562B2-A047-4908-9EA3-CDF4249A03E7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921FF4B-5ABD-47BE-89F6-ABBAFE36FD55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C1C0923-6ECF-472C-828F-517B303B120F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84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Prime-target relation: Different word</a:t>
            </a:r>
          </a:p>
          <a:p>
            <a:r>
              <a:rPr lang="en-US" dirty="0"/>
              <a:t>Prime-target font change: Same</a:t>
            </a:r>
            <a:endParaRPr lang="he-IL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F1AE2B-7196-4BE9-BD03-C77CDC400924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12499DA-9A62-409E-88F2-3A5617628F47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D0FA5C4-78AF-4DF4-BCF2-25747B7F6C4D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8A9B52-48E0-4F52-8229-BB62B48B73B5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1DD9AF8-1FAF-4126-94C2-0DFB0AAAAC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C51ADA7-BC84-42C2-B323-0E08520F47AA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A6E9409C-EF80-4560-9AF8-511A406B064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0422E99-5E4C-4CF2-BA8F-1F1CCBE4C739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25CE49-C844-43EF-9816-63787AB24AB8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2DA4436-5E56-43C3-921F-16E055E034F8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7C22B5-BC5F-4040-9EA7-20042E7031F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75CE6A7-5994-4F45-A55A-1AD6FC10ED3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EF99D2-7BF5-4E0B-A6B7-67051A88773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551DF0F-7039-4771-9CB6-B0676988FB4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6727A8D-2BBD-4E72-817D-B3D70520EE3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553F6DF-37E4-4678-8DF2-CCF0095C302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B849A7E-F5AD-4EC5-96EE-87206AC7EE6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B040480-BC39-4F45-8A59-12988200334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BDB7D40-581B-456F-9F82-4294958A125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E17EAA0-62DF-48C3-97D2-8D6E00887A5D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2416A9F-3A3A-4671-B5EE-FC11D32FF148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FED8902-39FD-42C9-8CE6-313507106CA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5E63D4-12D8-4AA1-BD99-E223BD0CD335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E0ECF1-C375-48A5-A1B9-48863F675CCF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68725A8-E394-40FF-8EFF-3DB93FD00A46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CD0B79A-6907-41F5-914B-6DDCEF672E1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525C4BB-FBD9-4C66-8FBA-D3DE95AEC8F6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75FF36A-2AF4-4CD7-867E-371406D4415E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EE55D79-9AE9-4971-9846-CD16C7A5FE57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26439AF-7C92-45B2-9BDD-E66F281C378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E2DB613-1BD6-4A54-B2D1-1F3282B1B7CB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E5C5F58-327B-45CC-BD4D-E81EF7EEDDCF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1E878F-559D-4A52-A1DC-2F2EAA0A59A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7E81BB-048D-46DA-9450-514B4AFA209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A248935-55E3-4BC5-A6A9-D753E9ECD397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FF6635B-8164-4C87-9000-0D65499FEC5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26EA590-C3DD-489E-9B57-7E92255CD9A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BC554E8-090B-4746-BBAA-DCB3BDF6D205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0689DC8-E7C0-4B48-B613-E0DE2CDA0C0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077A8C5-036D-4F1D-8059-270FFE84013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9738EEF-0977-4DF6-B33F-55F719AF3139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2B7DA79-27AC-4451-8F53-D1B68540364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5449FA-F02A-4368-A7EC-875A8B15990D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0A34013-D139-475D-9BD9-8E89D9D37693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9B8C9999-5914-4306-99ED-AD8EAA5B96AE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BE69615-E136-4E92-8248-6872C4C8121F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52F929A-773F-43A5-AF17-7009F8941001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91D2E8C3-DFBD-4884-B8C4-C3F02CD3F323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A9D2419-1845-4F1F-B41F-B6A6470EE4E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B6D5B9A-51CF-4E98-A5AF-E04F97B3D298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4C63039-AC24-4770-90FB-83F0746D1E2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B456A9C-F6B9-490A-B9C8-666663546D2D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49CD58F-DB5D-4E20-860D-B07875089DD2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A3408D0-88D7-49D5-81A4-F54E7655B503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6B51DA2-A520-4FED-8C8C-7EE013E2708B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A82129-CF97-437B-B005-F3FCD006753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DCF4AEB-79A3-445B-94D5-73A4924174A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BED2CBF-DFEC-480E-A690-20930CB17DC5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24DD871-E833-416A-9D0E-2F475F39DC80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DBA5BBB-B2F9-4074-B9A2-1A24C285A792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84D644E-016C-4E5B-9135-0A67B9370341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189A332-7C5D-4462-AC55-9C6B0B161347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179C864-FCD6-4155-B9E1-79703AFB3B1C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D7ECFDE-55C4-4E64-89D9-C6A8A9943784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07A6B98-67F8-42F0-858E-AE1802275EEC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8DEA9E-C2DE-4AB6-B76D-27932994EDB5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CD29BBC1-E029-41C1-ABC8-DAB1C696F3FA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3D53DF5-7710-4871-8BB9-3BC27C4EB30F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4B2A211-7A3A-4DA2-B6C5-D9B05BB681F0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C28BA546-0577-436D-8010-B96495588E16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685256E-858E-42B3-B47D-9325064F1D6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0F5E43C-BBD8-449A-8DC3-7873B68E3F1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2BAB681-81C9-49C6-853F-D61BBDD9B642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9AE45EA-261E-4749-9754-F348E0AA8B94}"/>
              </a:ext>
            </a:extLst>
          </p:cNvPr>
          <p:cNvGrpSpPr/>
          <p:nvPr/>
        </p:nvGrpSpPr>
        <p:grpSpPr>
          <a:xfrm>
            <a:off x="8443598" y="4879379"/>
            <a:ext cx="2290621" cy="1182255"/>
            <a:chOff x="4322615" y="581890"/>
            <a:chExt cx="2290621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BE78BC7-DEE8-40A2-A9C5-5178B0F26538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3013011-402D-4B4C-AA18-E8F245462641}"/>
                </a:ext>
              </a:extLst>
            </p:cNvPr>
            <p:cNvSpPr txBox="1"/>
            <p:nvPr/>
          </p:nvSpPr>
          <p:spPr>
            <a:xfrm>
              <a:off x="4322615" y="581890"/>
              <a:ext cx="229061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tiger</a:t>
              </a:r>
              <a:endParaRPr lang="he-IL" sz="2800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0734F9D-302F-443A-9C14-615492F63B02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5D09C60-952C-4A96-B65A-40281DCEACBA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6B2DE1B-3A6B-4428-A1F2-5CC1B2BC1E84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3A3E0C73-E8D7-4E0C-9B80-B7954032FDA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154E07F-5353-40DE-B7D0-E560256873B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60B494F-D47D-4838-AE39-3987BE38E244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83CFE36-6124-4C55-954E-9ED40A514755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DD9817A-9406-4EE9-9748-6D965DAE8E80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792B733-75D3-40F4-BBB3-9B3749F67825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0DC76ED-E5D1-4205-810F-123712E5502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0753516-D428-465A-A6EF-F31B069EDCE0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A091AB2-716B-4589-A88A-AF5735407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8B7C0D8-A592-4687-A082-E1F45F062813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EC8AB998-15AD-4A10-BF4E-F9765A5179B3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3F01559-BAEA-4C7A-88B9-5D09B87AC2F4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18B7B0E-8462-487C-895F-A5A71C33A8F3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1710D51-D3E6-4075-9AB7-B357F3862ECC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3149F70-7CAB-4A3C-869F-D580FCF14E77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C9DCC0D-0336-4B9A-A591-3D48CE30290F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8C1A319-ECE1-490D-AAD6-B43A6C0C62C6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A8E3973-2C3F-4D1D-BF91-D60729DB1363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D00BCAC-FB5B-4784-B790-249E9E613CD6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489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Prime-target relation: Different word</a:t>
            </a:r>
          </a:p>
          <a:p>
            <a:r>
              <a:rPr lang="en-US" dirty="0"/>
              <a:t>Prime-target font change: Different</a:t>
            </a:r>
            <a:endParaRPr lang="he-IL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1FA29C-3945-4422-BCC3-0243E199028B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8A7A176-D512-43D7-8FE4-DC8C493D144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60BCB1-B518-49CB-9F5C-BF07C7B49F51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9CE877-4AF8-41CD-B1BA-2E4F11819DBE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8864E0D-E028-48AF-9A2B-1309D5C3F713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3EF37C8-93DA-47E4-B964-E0DBCA1C2B1E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8B2634C-DC80-4995-A479-A0BDEF5D04BC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18E6A05-FD9A-489C-AF2E-8735B2C5FC1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3FFCB68-8B2C-405C-AA3C-C2A175809AB6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0EA9720-0A0D-414A-93BD-5612A4A5C81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159F088-092D-4842-8F6C-73980020157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6BFE81F-050C-4A2B-B741-9E343FC05751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50EA9F8-BDE2-40D6-A573-E08C97F1370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63209FA-7070-40E0-A324-184A10C75DC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5709350-C146-495F-9F59-F18C6E47BFDE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5EC85EB-C5D6-4339-8E38-D21B89CB8DC6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9B35131-79DC-446F-8058-11B6CC861A6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22CCD0B-A0A2-4893-ADAB-CFDEA866B7E4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8A63BDE-3D8B-4CD7-AEEA-510B35EA0D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7B770B-6733-43DC-A87D-8CF0122B5EBB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5B8E0979-C1A2-4ADC-B9B5-9DB1F524F692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AAA4C3A-04F9-42A4-908D-93EAD3185AE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3B15CD1-B3AD-403E-832A-D6782E4BB218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301F774-4B64-4B2B-9F00-17DCE8984241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1F19D6-6AFE-4B1B-BC49-A7831B80B52F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28F7FA6-F201-4C88-95F3-24A9171021E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E45F80A-DAC1-4711-A21C-0142A936F2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7D107FD-034F-47D1-AF2A-5F064E48D3E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311E2CB-C3CD-46C2-BD55-109E54A91E9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F0E1E38-1DE2-401D-9A4E-724E0FA6274A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31EA175-2F95-484E-BB67-3A1DB0F5792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6EEEE10-AF01-46D0-AFD0-62AA4529BA80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B4D9176-66C1-4A68-A0D8-B04DEFD53D6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7A45CF1-1F37-4FE4-8943-6919A87686C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841C8D1-794D-4756-AF27-3253A2430F1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D968272-F4A0-48FC-93BE-C1651640ADD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6B50CE5-FDAE-4F4D-A168-4AB592CF4B7C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3704714-61F8-44FB-8DB8-D88DA43B0C6C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E50932A-CE85-49BF-B797-FAEA8D0A7D28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5AA7B7F-8842-4F45-9A89-BA11EE3F5B6F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6B441AF-2F7C-4C6E-A0B2-955ED54B318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1DE186-9C3B-4E80-9291-716109961D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1AF9C6-1CFF-4CD1-9738-236A38137888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8F77D61-9F0A-48E6-ADFF-CD59CD859BA2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AADE58B-076E-47F4-A986-1F8C646847FB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17C0DB7-2733-4B14-87C1-7A13C8F6C2B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58E510C-D77F-4E78-8E74-6261AEFAB846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5C25735-B7EF-4516-90CA-C258EC3ED30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A45B9E3-3369-44A1-A7E4-85EE4E5F74CC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74B7A22-0960-4829-99E4-A63AD5349DA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928F360-AC5E-424B-9933-DA9946B6AEE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DAB698-8447-4043-B66E-5887F38FB5B6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9DA9B4C-F327-4534-900C-EA3072CE9051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3942FF3-758D-44FF-859E-06BFF39025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8DCCB57-832D-46CE-B172-565B41ABBF6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B4A87AD-5486-44EF-907F-DEBDA0F5327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807ADF8-FFAB-4945-9113-94E65331C1D9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8285453" y="4879379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6478D8A-20FA-4AFC-AC89-1B8576A65D70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64FFC6CB-D4BD-437A-9235-7D2BAA8D81EE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28F23C2-CB7F-4351-A7EA-985D105D084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FF3DD73-7FDF-4CD2-8614-DF2A2237431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055B973-A948-47D3-AD2E-1CEAD5B7614F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EEB18F2-34AF-41DF-AFCB-D3CE228B79B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80E2D10-9D95-4F04-AED8-0AF911968132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536F567-961E-469E-81E8-F9CB3FA77550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75C0F0D-4D27-478B-88BC-D6D5EB0FABC4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443598" y="4879379"/>
            <a:ext cx="2290621" cy="1182255"/>
            <a:chOff x="4322615" y="581890"/>
            <a:chExt cx="2290621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322615" y="581890"/>
              <a:ext cx="229061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Prime-target relation: Different word</a:t>
            </a:r>
          </a:p>
          <a:p>
            <a:r>
              <a:rPr lang="en-US" dirty="0"/>
              <a:t>Prime-target font change: Different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306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15</cp:revision>
  <dcterms:created xsi:type="dcterms:W3CDTF">2020-11-11T13:28:00Z</dcterms:created>
  <dcterms:modified xsi:type="dcterms:W3CDTF">2020-11-11T15:23:30Z</dcterms:modified>
</cp:coreProperties>
</file>