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70" r:id="rId4"/>
    <p:sldId id="258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440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29</cp:revision>
  <dcterms:created xsi:type="dcterms:W3CDTF">2020-11-11T13:28:00Z</dcterms:created>
  <dcterms:modified xsi:type="dcterms:W3CDTF">2021-10-06T14:36:54Z</dcterms:modified>
</cp:coreProperties>
</file>