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3347207" y="489917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3347207" y="267608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2365696" y="3535959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4135773" y="502081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3481431" y="260058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4043494" y="2986481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4068661" y="2986481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53" y="2720473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6484690" y="4286774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6501468" y="4035105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6482107" y="38113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6308040" y="454293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7373923" y="3665958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3490782" y="3976273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4437778" y="3976273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</cp:revision>
  <dcterms:created xsi:type="dcterms:W3CDTF">2021-11-22T14:17:00Z</dcterms:created>
  <dcterms:modified xsi:type="dcterms:W3CDTF">2021-11-22T15:38:26Z</dcterms:modified>
</cp:coreProperties>
</file>