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32"/>
    <a:srgbClr val="09BFFF"/>
    <a:srgbClr val="1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689-2359-43B8-BDE7-1FCF533F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997B5-E973-4AB8-A153-019DB498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839C-63A2-46E7-986D-FB9BAEBE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E357-F0EA-4C8C-9CDB-E369ABE9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4E77-3CCC-4626-95F4-2BCF9572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46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D81E-6211-4E75-83FF-EAADF8D0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2726E-EB96-4450-B1EB-9AC95967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1099-AE85-4F0F-B645-6B80B6E8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0F41-0109-4920-922D-5BD4A685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25CB-7AA9-4F48-8450-DA24B279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2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29BC4-32F4-4371-A67F-62047839A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94B47-6F2F-4ABD-B313-66CF0AA6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5976-DCC6-4524-A897-8445985B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227-A2B5-49F3-B0C6-FC8132C5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1139-067E-46FC-A33D-15EBD980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3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471C-5037-4238-9E2E-ECD3C67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32D0-557F-4CAD-AFC4-9CFD17C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4E38-E99E-4629-A737-688B9A37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7A98-9451-4FCA-84B9-EA499C42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38727-4E37-40DE-9047-0B9D3B99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23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2E05-AC57-4F5A-862D-8A7B32D5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A624-A602-4680-BE74-A2C6A05D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57CC-A8AD-4F4E-A2B8-F4DF1D7A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0C1F-0680-4B1F-A35B-00AC124D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12CB-5979-41FC-BB01-38760BB8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05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8DB2-680E-43D6-B5BF-A54CC678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DE9D-0C2A-4182-AD1D-A0B4E7637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811F3-9709-463D-B56B-EB3F9437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B36F-D3FE-4C4C-83C0-E675CA7D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CF2E-94A1-4DEB-95CB-C495E14F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E641-181F-477D-B2C3-770BAAF0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10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B7C2-7FA7-486C-BE9D-60FA4545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259B-B490-4D96-8546-652016C2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E365-1621-48BC-B91F-8113FB1D0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1991-D93C-4D7B-96B9-2CBE5734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535A7-FA82-4B47-B144-8A69E5138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EF7C2-7E49-452D-B3A4-62DD517D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AAF3-2A1E-4023-8776-0E951EC9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7C1E5-8304-4D5E-85CD-6FAD3F62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04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BA-9085-4FA7-9945-5D30CA5A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A4B8E-700E-4175-A3EB-1D454C30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66780-D334-4204-9A98-27F5FF17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03CE5-F5A3-4610-B430-844722F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46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BBF04-FE53-4886-BC81-66558CEB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2F1CF-37FA-43AB-A1D4-1F10280A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AF13-2991-42AC-B0F0-30D897E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9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C796-9051-4E44-943B-2C73E66B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AC5D-7BB5-4440-B40F-82DA6CE5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C748B-CFCA-48F7-818C-E02237EB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E2062-4CF8-4513-BDCB-42438904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50BB8-7DE5-40AA-B4EA-6EA5AFBC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4368-3561-4A1D-B1F1-7E979FC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27C-88FE-485D-96EF-EE65669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8782B-8402-4026-BB9C-C8F7D4E05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65AB7-9750-46F8-97D1-C7AF9924F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B985-A72E-4144-9688-E4EEBF63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083F8-F791-4C91-97C3-19650526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409C-BB99-4283-ABF0-9007A765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4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60123-BEF2-4BEC-8075-CDA2CBA4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1EB-70E8-422E-91CE-0F73EEBD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96EE-53C1-4205-AD23-EB8391031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A5B-5A71-4DF3-A5C7-778567C98FB4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7341-428D-4CEA-A2EB-9A5DAD99A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DB69-71C3-42C9-B418-342DA550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6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353329"/>
            <a:ext cx="1285187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986512" y="938461"/>
            <a:ext cx="4257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75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1125753" y="0"/>
            <a:ext cx="9940542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דרושים נבדקים לניסוי בסיווג מילים</a:t>
            </a:r>
          </a:p>
          <a:p>
            <a:pPr algn="ctr" rtl="1"/>
            <a:r>
              <a:rPr lang="he-IL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קליל ומהנה!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165229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בניסוי תסווגו מילים באמצעות מקלדת ובאמצעות מערכת למעקב אחר תנועה!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59500" y="3862774"/>
            <a:ext cx="49119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</a:t>
            </a:r>
            <a:r>
              <a:rPr lang="he-IL" sz="60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11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 r="28203" b="6800"/>
          <a:stretch/>
        </p:blipFill>
        <p:spPr>
          <a:xfrm>
            <a:off x="7464113" y="4316599"/>
            <a:ext cx="3487601" cy="23597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6277464" y="0"/>
            <a:ext cx="58609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90 ₪ בקלות?</a:t>
            </a:r>
            <a:endParaRPr lang="he-IL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5784094" y="2446125"/>
            <a:ext cx="6828588" cy="184665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קיפצו אלינו ובצעו מטלה ממוחשבת שנמשכת עד שעה וחצי</a:t>
            </a:r>
          </a:p>
          <a:p>
            <a:pPr algn="ctr" rtl="1"/>
            <a:r>
              <a:rPr lang="he-IL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ועבורה תקבלו ב-90 ₪ (וגם תתרמו למדע!)</a:t>
            </a:r>
          </a:p>
          <a:p>
            <a:pPr algn="ctr" rtl="1"/>
            <a:r>
              <a:rPr lang="he-IL" sz="1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המחקר נערך במעבדה לחקר מודעות של פרופסור ליעד </a:t>
            </a:r>
            <a:r>
              <a:rPr lang="he-IL" sz="1600" b="1" dirty="0" err="1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מודריק</a:t>
            </a:r>
            <a:endParaRPr lang="he-IL" sz="16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1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ומיועד לגילאי 18-35, יד ימין דומיננטית, ללא הפרעות קשב וריכוז</a:t>
            </a:r>
            <a:endParaRPr lang="en-US" sz="16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14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14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3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32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6D4C6-0A69-7B1A-40EB-BF7482FE2B15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8AB05-9899-918D-BA4E-623340E87296}"/>
              </a:ext>
            </a:extLst>
          </p:cNvPr>
          <p:cNvSpPr/>
          <p:nvPr/>
        </p:nvSpPr>
        <p:spPr>
          <a:xfrm>
            <a:off x="6339982" y="1483634"/>
            <a:ext cx="57358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נמצאים ליד האוניברסיטה?</a:t>
            </a:r>
            <a:endParaRPr lang="he-IL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F35DAA-51A9-E68E-B6F5-646B1432F190}"/>
              </a:ext>
            </a:extLst>
          </p:cNvPr>
          <p:cNvSpPr/>
          <p:nvPr/>
        </p:nvSpPr>
        <p:spPr>
          <a:xfrm>
            <a:off x="114455" y="0"/>
            <a:ext cx="58609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90 ₪ בקלות?</a:t>
            </a:r>
            <a:endParaRPr lang="he-IL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01BA2D-D970-1A0C-3E7E-A8D0EF6E8BE5}"/>
              </a:ext>
            </a:extLst>
          </p:cNvPr>
          <p:cNvSpPr/>
          <p:nvPr/>
        </p:nvSpPr>
        <p:spPr>
          <a:xfrm>
            <a:off x="176973" y="1483634"/>
            <a:ext cx="57358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נמצאים ליד האוניברסיטה?</a:t>
            </a:r>
            <a:endParaRPr lang="he-IL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1" name="Picture 20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C4A3B284-B8C8-6CB3-164B-C3C00C82E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 r="28203" b="6800"/>
          <a:stretch/>
        </p:blipFill>
        <p:spPr>
          <a:xfrm>
            <a:off x="1301105" y="4316599"/>
            <a:ext cx="3487601" cy="23597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86FF65-3329-3687-E196-949365BC24EE}"/>
              </a:ext>
            </a:extLst>
          </p:cNvPr>
          <p:cNvSpPr txBox="1"/>
          <p:nvPr/>
        </p:nvSpPr>
        <p:spPr>
          <a:xfrm>
            <a:off x="-364626" y="2446125"/>
            <a:ext cx="6828588" cy="184665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קיפצו אלינו ובצעו מטלה ממוחשבת שנמשכת עד שעה וחצי</a:t>
            </a:r>
          </a:p>
          <a:p>
            <a:pPr algn="ctr" rtl="1"/>
            <a:r>
              <a:rPr lang="he-IL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ועבורה תקבלו ב-90 ₪ (וגם תתרמו למדע!)</a:t>
            </a:r>
          </a:p>
          <a:p>
            <a:pPr algn="ctr" rtl="1"/>
            <a:r>
              <a:rPr lang="he-IL" sz="1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המחקר נערך במעבדה לחקר מודעות של פרופסור ליעד </a:t>
            </a:r>
            <a:r>
              <a:rPr lang="he-IL" sz="1600" b="1" dirty="0" err="1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מודריק</a:t>
            </a:r>
            <a:endParaRPr lang="he-IL" sz="16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1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ומיועד לגילאי 18-35, יד ימין דומיננטית, ללא הפרעות קשב וריכוז</a:t>
            </a:r>
            <a:endParaRPr lang="en-US" sz="16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14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14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3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32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9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353329"/>
            <a:ext cx="1285187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986512" y="938461"/>
            <a:ext cx="4257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60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08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72324" y="938461"/>
            <a:ext cx="4886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דקות, 125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36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72324" y="938461"/>
            <a:ext cx="4886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דקות, 100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57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452225" y="-155648"/>
            <a:ext cx="72875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מחפשים משתתפים</a:t>
            </a:r>
          </a:p>
          <a:p>
            <a:pPr algn="ctr"/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ל</a:t>
            </a:r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4889003" y="3336197"/>
            <a:ext cx="24529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דקות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E00DE4-D74C-41C6-B61C-987C596DEA10}"/>
              </a:ext>
            </a:extLst>
          </p:cNvPr>
          <p:cNvSpPr/>
          <p:nvPr/>
        </p:nvSpPr>
        <p:spPr>
          <a:xfrm>
            <a:off x="4989478" y="4640130"/>
            <a:ext cx="23038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100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1371600">
                  <a:schemeClr val="bg1">
                    <a:alpha val="78000"/>
                  </a:schemeClr>
                </a:glo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05FD48-5C3C-4E26-BD75-37111E4ADE7E}"/>
              </a:ext>
            </a:extLst>
          </p:cNvPr>
          <p:cNvSpPr/>
          <p:nvPr/>
        </p:nvSpPr>
        <p:spPr>
          <a:xfrm>
            <a:off x="4076952" y="3006571"/>
            <a:ext cx="4051109" cy="1815882"/>
          </a:xfrm>
          <a:prstGeom prst="rect">
            <a:avLst/>
          </a:prstGeom>
          <a:noFill/>
          <a:effectLst>
            <a:glow rad="469900">
              <a:schemeClr val="bg1">
                <a:alpha val="47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המטלה הממוחשבת עורכת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endParaRPr lang="he-IL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r>
              <a:rPr lang="he-IL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עבורה תקבלו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3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10</cp:revision>
  <dcterms:created xsi:type="dcterms:W3CDTF">2021-08-01T12:52:36Z</dcterms:created>
  <dcterms:modified xsi:type="dcterms:W3CDTF">2022-07-19T10:23:12Z</dcterms:modified>
</cp:coreProperties>
</file>