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57" r:id="rId3"/>
    <p:sldId id="290" r:id="rId4"/>
    <p:sldId id="301" r:id="rId5"/>
    <p:sldId id="305" r:id="rId6"/>
    <p:sldId id="302" r:id="rId7"/>
    <p:sldId id="303" r:id="rId8"/>
    <p:sldId id="304" r:id="rId9"/>
    <p:sldId id="308" r:id="rId10"/>
    <p:sldId id="298" r:id="rId11"/>
    <p:sldId id="307" r:id="rId12"/>
    <p:sldId id="309" r:id="rId13"/>
    <p:sldId id="306" r:id="rId14"/>
    <p:sldId id="299" r:id="rId15"/>
    <p:sldId id="310" r:id="rId16"/>
    <p:sldId id="31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709CC0"/>
    <a:srgbClr val="7E7E7E"/>
    <a:srgbClr val="2E75B6"/>
    <a:srgbClr val="ED7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0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4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2B6-E0C8-4E2F-B37B-1FC830B332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816" y="2656114"/>
            <a:ext cx="10808368" cy="1545772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4000" dirty="0"/>
              <a:t>כבר מתחילים</a:t>
            </a:r>
          </a:p>
          <a:p>
            <a:pPr marL="0" indent="0" algn="ctr" rtl="1">
              <a:buNone/>
            </a:pPr>
            <a:r>
              <a:rPr lang="he-IL" sz="4000" dirty="0"/>
              <a:t>הניסוי נטען, זה ייקח בערך 20 שניות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59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9768F41E-FF16-4CA0-9061-785C57DCD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32771"/>
              </p:ext>
            </p:extLst>
          </p:nvPr>
        </p:nvGraphicFramePr>
        <p:xfrm>
          <a:off x="0" y="2333897"/>
          <a:ext cx="12192000" cy="265611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688513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2019784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866538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8008607"/>
                  </a:ext>
                </a:extLst>
              </a:tr>
              <a:tr h="1789575"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את 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חלק מהגירוי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משהו במעורפל אבל לא זיהיתי מה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לא ראיתי כלל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447992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513347"/>
            <a:ext cx="12192000" cy="546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עד כמה ראיתם את הגירוי הממוסך?</a:t>
            </a:r>
          </a:p>
        </p:txBody>
      </p:sp>
    </p:spTree>
    <p:extLst>
      <p:ext uri="{BB962C8B-B14F-4D97-AF65-F5344CB8AC3E}">
        <p14:creationId xmlns:p14="http://schemas.microsoft.com/office/powerpoint/2010/main" val="359215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לא הגבתם בזמן, הגיבו מהר יותר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27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החזירו את האצבע לנקודת ההתחלה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515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סיימתם בלוק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כשאתם מוכנים לחצו "רווח" על מנת להמשיך לבלוק הבא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83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תם ונשלם הניסוי,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תודה על השתתפותך!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100" dirty="0"/>
              <a:t>(קרא לנסיין)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08702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039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82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347"/>
            <a:ext cx="10808368" cy="5663616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r>
              <a:rPr lang="he-IL" sz="4000" dirty="0"/>
              <a:t>שלום וברוכים הבאים לניסוי!</a:t>
            </a:r>
          </a:p>
          <a:p>
            <a:pPr marL="0" indent="0" algn="ctr" rtl="1"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87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304800" y="572614"/>
            <a:ext cx="11629636" cy="5663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כל חזרה בניסוי תורכב מכמה שלבים: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תחילה יוצג צלב </a:t>
            </a:r>
            <a:r>
              <a:rPr lang="he-IL" sz="3200" dirty="0" err="1"/>
              <a:t>פיקצסיה</a:t>
            </a:r>
            <a:r>
              <a:rPr lang="he-IL" sz="3200" dirty="0"/>
              <a:t> (+), השתדלו להתמקד במיקום זה לאורך הניסוי.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אחריו יוצגו לכם שתי מילים אחת אחרי השניה, כאשר הראשונה מביניהן תוצג לזמן קצר מאוד ותהיה ממוסכת בין גירויים ויזואליים.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לאחר מכן תתבקשו לקבוע </a:t>
            </a:r>
            <a:r>
              <a:rPr lang="he-IL" sz="3200" b="1" dirty="0"/>
              <a:t>מהר ככל האפשר</a:t>
            </a:r>
            <a:r>
              <a:rPr lang="he-IL" sz="3200" dirty="0"/>
              <a:t> האם המילה שהוצגה </a:t>
            </a:r>
            <a:r>
              <a:rPr lang="he-IL" sz="3200" b="1" u="sng" dirty="0"/>
              <a:t>שניה</a:t>
            </a:r>
            <a:r>
              <a:rPr lang="he-IL" sz="3200" dirty="0"/>
              <a:t> ייצגה דבר טבעי (למשל: שמש, עלה) או מלאכותי (למשל: לפטופ, תיק).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 כך תנסו לזהות </a:t>
            </a:r>
            <a:r>
              <a:rPr lang="he-IL" sz="3200" b="1" dirty="0"/>
              <a:t>מהר ככל האפשר </a:t>
            </a:r>
            <a:r>
              <a:rPr lang="he-IL" sz="3200" dirty="0"/>
              <a:t>את המילה הממוסכת (זאת שהוצגה </a:t>
            </a:r>
            <a:r>
              <a:rPr lang="he-IL" sz="3200" b="1" u="sng" dirty="0"/>
              <a:t>ראשונה</a:t>
            </a:r>
            <a:r>
              <a:rPr lang="he-IL" sz="3200" dirty="0"/>
              <a:t>), מבין 2 מילים שיוצגו יחדיו.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לבסוף תצטרכו לדרג (ללא מגבלת זמן) עד כמה ראיתם את המילה הממוסכת מ1 עד 4: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לא ראיתי כלל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משהו במעורפל אבל לא זיהיתי מה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חלק מהגירוי בבירור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את הגירוי בבירור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63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נבצע כעת אימון קצר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האימון.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961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434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כעת נחל בניסוי עצמו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הניסוי.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9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מלאכותי?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65509"/>
              </p:ext>
            </p:extLst>
          </p:nvPr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80086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79841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</a:t>
            </a:r>
            <a:r>
              <a:rPr lang="he-IL" sz="3200" b="1" u="sng" dirty="0">
                <a:solidFill>
                  <a:srgbClr val="595959"/>
                </a:solidFill>
              </a:rPr>
              <a:t>מלאכותי</a:t>
            </a: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46724"/>
              </p:ext>
            </p:extLst>
          </p:nvPr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80086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0707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8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איזו מבין המילים הבאות הינה המילה הממוסכת?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10895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xmlns="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xmlns="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58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278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UK</cp:lastModifiedBy>
  <cp:revision>67</cp:revision>
  <dcterms:created xsi:type="dcterms:W3CDTF">2020-02-24T12:59:58Z</dcterms:created>
  <dcterms:modified xsi:type="dcterms:W3CDTF">2021-01-28T12:24:17Z</dcterms:modified>
</cp:coreProperties>
</file>