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5" r:id="rId5"/>
    <p:sldId id="373" r:id="rId6"/>
    <p:sldId id="374" r:id="rId7"/>
    <p:sldId id="376" r:id="rId8"/>
    <p:sldId id="377" r:id="rId9"/>
    <p:sldId id="370" r:id="rId10"/>
    <p:sldId id="258" r:id="rId11"/>
    <p:sldId id="260" r:id="rId12"/>
    <p:sldId id="262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xmlns="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xmlns="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xmlns="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xmlns="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xmlns="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xmlns="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xmlns="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xmlns="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xmlns="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xmlns="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xmlns="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xmlns="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xmlns="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xmlns="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xmlns="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xmlns="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xmlns="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xmlns="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xmlns="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xmlns="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xmlns="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xmlns="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xmlns="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xmlns="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xmlns="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xmlns="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xmlns="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xmlns="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xmlns="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xmlns="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xmlns="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xmlns="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xmlns="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xmlns="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xmlns="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xmlns="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3F5D13A-0C5C-4753-9F06-15A7808D875C}"/>
              </a:ext>
            </a:extLst>
          </p:cNvPr>
          <p:cNvGrpSpPr/>
          <p:nvPr/>
        </p:nvGrpSpPr>
        <p:grpSpPr>
          <a:xfrm>
            <a:off x="1390403" y="1434255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5FEB5B-F7CD-42B4-B65B-0880CE8726CA}"/>
              </a:ext>
            </a:extLst>
          </p:cNvPr>
          <p:cNvSpPr txBox="1"/>
          <p:nvPr/>
        </p:nvSpPr>
        <p:spPr>
          <a:xfrm>
            <a:off x="2536404" y="1394138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65D643-375E-4FC3-A23A-5529D52A98B0}"/>
              </a:ext>
            </a:extLst>
          </p:cNvPr>
          <p:cNvSpPr txBox="1"/>
          <p:nvPr/>
        </p:nvSpPr>
        <p:spPr>
          <a:xfrm>
            <a:off x="3549694" y="2047725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961551-F5C1-481A-99B8-85E8156AF1E4}"/>
              </a:ext>
            </a:extLst>
          </p:cNvPr>
          <p:cNvSpPr txBox="1"/>
          <p:nvPr/>
        </p:nvSpPr>
        <p:spPr>
          <a:xfrm>
            <a:off x="4219674" y="2701312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5A8009-59FB-48D8-97AA-C436DBCDF0F1}"/>
              </a:ext>
            </a:extLst>
          </p:cNvPr>
          <p:cNvSpPr txBox="1"/>
          <p:nvPr/>
        </p:nvSpPr>
        <p:spPr>
          <a:xfrm>
            <a:off x="5016551" y="3384815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E167BF-DD1B-46C9-9109-022D1935619D}"/>
              </a:ext>
            </a:extLst>
          </p:cNvPr>
          <p:cNvSpPr txBox="1"/>
          <p:nvPr/>
        </p:nvSpPr>
        <p:spPr>
          <a:xfrm>
            <a:off x="5724898" y="4053256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53C6DA-BDB6-4E25-B224-941EF6D4795F}"/>
              </a:ext>
            </a:extLst>
          </p:cNvPr>
          <p:cNvSpPr txBox="1"/>
          <p:nvPr/>
        </p:nvSpPr>
        <p:spPr>
          <a:xfrm>
            <a:off x="1497861" y="653565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329B02-D334-4ECA-8A8C-78188E2A3B3A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E35D76D-7ADE-4E98-9194-9C9A03ED32C9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C3C50DA-156B-427B-B208-F1C6467A9304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13BE6AB-16E3-481B-9DD6-1B8228AE07F9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E11B8F2E-8466-43FE-A131-84070860EF8C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11905FF-5BE4-43BE-8225-C86E9E070CA6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A871434B-1DB1-4128-902B-D5E0AAB20565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xmlns="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A7FBD49A-2C6D-4F2F-8F94-D20BEDBC0E66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xmlns="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0-1500ms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1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0-760ms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2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7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678649" y="1694783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98471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2052058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705645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89148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961627" y="4057589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657898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801509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571259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7293691" y="334732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3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B8A248D-4087-4618-8261-0B6FBC19E735}"/>
              </a:ext>
            </a:extLst>
          </p:cNvPr>
          <p:cNvGrpSpPr/>
          <p:nvPr/>
        </p:nvGrpSpPr>
        <p:grpSpPr>
          <a:xfrm>
            <a:off x="2429336" y="72031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xmlns="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7F13E07-1873-4084-8782-FC38F3DAEF5A}"/>
              </a:ext>
            </a:extLst>
          </p:cNvPr>
          <p:cNvGrpSpPr/>
          <p:nvPr/>
        </p:nvGrpSpPr>
        <p:grpSpPr>
          <a:xfrm>
            <a:off x="3328616" y="746077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1A437BB-79D4-4591-9197-B94F54D5BE39}"/>
              </a:ext>
            </a:extLst>
          </p:cNvPr>
          <p:cNvGrpSpPr/>
          <p:nvPr/>
        </p:nvGrpSpPr>
        <p:grpSpPr>
          <a:xfrm>
            <a:off x="4199735" y="1321062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xmlns="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B7BCAC4-2C27-4B29-85F3-1D45FFEBE13E}"/>
              </a:ext>
            </a:extLst>
          </p:cNvPr>
          <p:cNvGrpSpPr/>
          <p:nvPr/>
        </p:nvGrpSpPr>
        <p:grpSpPr>
          <a:xfrm>
            <a:off x="5004211" y="2003833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C625FDD-02FC-4908-BFC7-A1A5BCD86168}"/>
              </a:ext>
            </a:extLst>
          </p:cNvPr>
          <p:cNvGrpSpPr/>
          <p:nvPr/>
        </p:nvGrpSpPr>
        <p:grpSpPr>
          <a:xfrm>
            <a:off x="5887799" y="2718199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xmlns="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438295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188470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4905613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7293691" y="330399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B8A248D-4087-4618-8261-0B6FBC19E735}"/>
              </a:ext>
            </a:extLst>
          </p:cNvPr>
          <p:cNvGrpSpPr/>
          <p:nvPr/>
        </p:nvGrpSpPr>
        <p:grpSpPr>
          <a:xfrm>
            <a:off x="2429336" y="67698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xmlns="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7F13E07-1873-4084-8782-FC38F3DAEF5A}"/>
              </a:ext>
            </a:extLst>
          </p:cNvPr>
          <p:cNvGrpSpPr/>
          <p:nvPr/>
        </p:nvGrpSpPr>
        <p:grpSpPr>
          <a:xfrm>
            <a:off x="3328616" y="741744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1A437BB-79D4-4591-9197-B94F54D5BE39}"/>
              </a:ext>
            </a:extLst>
          </p:cNvPr>
          <p:cNvGrpSpPr/>
          <p:nvPr/>
        </p:nvGrpSpPr>
        <p:grpSpPr>
          <a:xfrm>
            <a:off x="4199735" y="1316729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xmlns="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B7BCAC4-2C27-4B29-85F3-1D45FFEBE13E}"/>
              </a:ext>
            </a:extLst>
          </p:cNvPr>
          <p:cNvGrpSpPr/>
          <p:nvPr/>
        </p:nvGrpSpPr>
        <p:grpSpPr>
          <a:xfrm>
            <a:off x="5004211" y="1999500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C625FDD-02FC-4908-BFC7-A1A5BCD86168}"/>
              </a:ext>
            </a:extLst>
          </p:cNvPr>
          <p:cNvGrpSpPr/>
          <p:nvPr/>
        </p:nvGrpSpPr>
        <p:grpSpPr>
          <a:xfrm>
            <a:off x="5887799" y="2713866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xmlns="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96C031-11D2-4C9C-91FC-63527B1A7B48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AF95988-D8FC-4B58-B8BC-9B0E4AF018F0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B9C2F58-80B4-464D-9D38-7FD55292CA8D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7AE56BE-6055-4097-B561-0C693C5D0F2D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C66198C-F334-4FDB-8D22-DE8040DDA814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F2AA3F-6E41-C996-8AAC-BCC11BFEAAF4}"/>
              </a:ext>
            </a:extLst>
          </p:cNvPr>
          <p:cNvSpPr txBox="1"/>
          <p:nvPr/>
        </p:nvSpPr>
        <p:spPr>
          <a:xfrm>
            <a:off x="6625448" y="330399"/>
            <a:ext cx="472871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pPr algn="ctr"/>
            <a:r>
              <a:rPr lang="en-US" dirty="0"/>
              <a:t>w/o art/</a:t>
            </a:r>
            <a:r>
              <a:rPr lang="en-US" dirty="0" err="1"/>
              <a:t>nat</a:t>
            </a:r>
            <a:r>
              <a:rPr lang="en-US" dirty="0"/>
              <a:t> and target circle on each slide</a:t>
            </a:r>
            <a:endParaRPr lang="en-US" b="1" u="sng" dirty="0"/>
          </a:p>
          <a:p>
            <a:pPr algn="ctr"/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</p:spTree>
    <p:extLst>
      <p:ext uri="{BB962C8B-B14F-4D97-AF65-F5344CB8AC3E}">
        <p14:creationId xmlns:p14="http://schemas.microsoft.com/office/powerpoint/2010/main" val="12466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84" y="-911525"/>
            <a:ext cx="4406439" cy="3497237"/>
          </a:xfrm>
          <a:prstGeom prst="rect">
            <a:avLst/>
          </a:prstGeom>
        </p:spPr>
      </p:pic>
      <p:sp>
        <p:nvSpPr>
          <p:cNvPr id="9" name="מלבן מעוגל 8"/>
          <p:cNvSpPr/>
          <p:nvPr/>
        </p:nvSpPr>
        <p:spPr>
          <a:xfrm>
            <a:off x="7577557" y="-921685"/>
            <a:ext cx="4177564" cy="3477617"/>
          </a:xfrm>
          <a:prstGeom prst="roundRect">
            <a:avLst>
              <a:gd name="adj" fmla="val 731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96C031-11D2-4C9C-91FC-63527B1A7B48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AF95988-D8FC-4B58-B8BC-9B0E4AF018F0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B9C2F58-80B4-464D-9D38-7FD55292CA8D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7AE56BE-6055-4097-B561-0C693C5D0F2D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C66198C-F334-4FDB-8D22-DE8040DDA814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79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xmlns="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xmlns="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xmlns="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xmlns="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765</Words>
  <Application>Microsoft Office PowerPoint</Application>
  <PresentationFormat>מסך רחב</PresentationFormat>
  <Paragraphs>270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zeev</cp:lastModifiedBy>
  <cp:revision>45</cp:revision>
  <dcterms:created xsi:type="dcterms:W3CDTF">2020-11-11T13:28:00Z</dcterms:created>
  <dcterms:modified xsi:type="dcterms:W3CDTF">2023-07-25T14:46:54Z</dcterms:modified>
</cp:coreProperties>
</file>