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61A9B4C-DF9B-4E66-A735-1CCC49FBB0CF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4E92239-3B21-4A8A-A226-6784D928EB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610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98D0-87FE-4CDA-ABC4-518F0316E4E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309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98D0-87FE-4CDA-ABC4-518F0316E4E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77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188A-35D0-4F33-938F-21F353EE8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C562B-EEFD-4EC7-B09A-9FF235F98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A4C10-C751-4F14-9D34-92850CFB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154C-E525-4A65-8160-C85F8CCF55FA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E5F05-B005-48BD-9692-87711759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6A559-7135-4494-8039-BEC58B9A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5D9-6E19-4435-B8F6-EE6EAA8F18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764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D28D-B3E7-436A-9853-D3F13EBC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746E1-2FEC-42D3-A425-890BF1251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FE4C1-2CFD-42EF-83D6-F1AD022B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154C-E525-4A65-8160-C85F8CCF55FA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DE338-C545-455F-A42F-765BA30B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5E534-0AF6-4B03-A400-108ADB2B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5D9-6E19-4435-B8F6-EE6EAA8F18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63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36ABA-F8CE-42CB-A340-C02233614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50B9E-0DA8-4752-B8A1-57EB7F949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16AEC-ECA8-4F53-8468-5F83FC8B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154C-E525-4A65-8160-C85F8CCF55FA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75F3-CF39-4E06-AF0D-ECC88CE4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3D47-2F79-48C0-8D09-9B1D7465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5D9-6E19-4435-B8F6-EE6EAA8F18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296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AE26-3D51-46EA-A012-BEEEEEE9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948E-FB8E-4710-AF70-3F210CD1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CED20-9732-4837-8CEC-4B66D683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154C-E525-4A65-8160-C85F8CCF55FA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2BA9-4028-4CF6-97CE-6A8AF80B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5A8D6-629F-4031-9266-34D07AA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5D9-6E19-4435-B8F6-EE6EAA8F18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965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4B8B-3612-4773-AB36-EB05052B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66BFC-CB95-4AD9-BB55-5B5D0F59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2CC57-6641-4486-866E-0E65B26C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154C-E525-4A65-8160-C85F8CCF55FA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06536-77B4-42A2-A41D-BEC5040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D7DD-0402-4490-89E7-625B8569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5D9-6E19-4435-B8F6-EE6EAA8F18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596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6374-6E90-4DF1-B0F1-78C71966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600C-5043-47AA-AD4A-DCBBDAA9B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973BE-3EEA-4BA3-B9B1-D343CD750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81BB0-F733-48BD-A5FD-F0F5C044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154C-E525-4A65-8160-C85F8CCF55FA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5214D-0ECD-41F2-8A96-2FCFA4C8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3EAC9-D622-4B28-9269-EADFAA8C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5D9-6E19-4435-B8F6-EE6EAA8F18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608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65AD-20A5-4D1B-9907-1B9C4C52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A1DA9-3ED5-4EB5-9934-3A5A3540E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A7104-78B8-4756-8C09-CADDA8EA3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0CC05-80EA-4ECA-A5A5-F1538EB85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00878-7810-4DAA-8470-9F6569F06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E8F4C-4FC6-4798-AD7B-81978B4B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154C-E525-4A65-8160-C85F8CCF55FA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19C49-2EA0-4DBB-AD96-BF51340F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4BD6B-5E15-4F44-9E65-7AB809B4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5D9-6E19-4435-B8F6-EE6EAA8F18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817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E0D6-8D6E-4F86-BEE9-D2E28C24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7D4D59-CF8E-4A9C-96D9-A87E03C7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154C-E525-4A65-8160-C85F8CCF55FA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54A6C-5081-4591-BED4-9A7ECF90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276F4-4D39-4BEC-8A22-060715E8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5D9-6E19-4435-B8F6-EE6EAA8F18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878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4E07C-7762-469C-909F-BFB6C319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154C-E525-4A65-8160-C85F8CCF55FA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DE9A6-C20C-4221-87EB-7710BDEC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287E4-0EFC-4335-924F-67A4CA81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5D9-6E19-4435-B8F6-EE6EAA8F18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1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0F33-7AF2-4905-9D33-DF225E16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252F-C9E8-4D33-A2A4-A696DED21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E9BF6-6D1D-4F80-A97B-E7F5DA0E6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E2B99-E6D8-4DCB-AD82-D9A1419E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154C-E525-4A65-8160-C85F8CCF55FA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86E5A-1AF2-4D54-9AE4-F822350D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A2E72-90EA-4280-AC2E-F2433361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5D9-6E19-4435-B8F6-EE6EAA8F18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568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55D1-117B-4EC1-99DF-E3D0F8F4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0B7EF-8239-4F8F-8CF4-9B670F820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B1715-E889-4C64-9945-C63A721E1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D5568-CA07-463C-887D-D0543AAC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154C-E525-4A65-8160-C85F8CCF55FA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4B347-64FA-43F1-8BAA-5178B7B0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9C5B5-F7DB-4B04-B735-BEE92130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5D9-6E19-4435-B8F6-EE6EAA8F18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481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7D447-1F3E-42E8-83BD-C59306C4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B8C21-F28F-4B8B-A8CD-D8829E7A3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96510-2EBE-41FF-85B5-E22F12C25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C154C-E525-4A65-8160-C85F8CCF55FA}" type="datetimeFigureOut">
              <a:rPr lang="he-IL" smtClean="0"/>
              <a:t>כ"ג/אדר/תשפ"א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5599C-ED8E-4D67-969D-DBBD996EF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94ECC-3800-46C4-B91A-44DB6A253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E5D9-6E19-4435-B8F6-EE6EAA8F18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112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D069AE-A331-45E1-9772-8DE456AD72DC}"/>
              </a:ext>
            </a:extLst>
          </p:cNvPr>
          <p:cNvSpPr/>
          <p:nvPr/>
        </p:nvSpPr>
        <p:spPr>
          <a:xfrm>
            <a:off x="0" y="106218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B7CCC-EEC5-41F1-969A-655C3B223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116" y="1314816"/>
            <a:ext cx="8259768" cy="55431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A351BA-CC05-4F8B-BB13-42AC62035401}"/>
              </a:ext>
            </a:extLst>
          </p:cNvPr>
          <p:cNvCxnSpPr/>
          <p:nvPr/>
        </p:nvCxnSpPr>
        <p:spPr>
          <a:xfrm flipV="1">
            <a:off x="4793673" y="4008582"/>
            <a:ext cx="2715491" cy="1366982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26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8990A8-F029-4EC6-A556-87720B1EA1A0}"/>
              </a:ext>
            </a:extLst>
          </p:cNvPr>
          <p:cNvSpPr/>
          <p:nvPr/>
        </p:nvSpPr>
        <p:spPr>
          <a:xfrm>
            <a:off x="3643183" y="1099752"/>
            <a:ext cx="4905633" cy="2817340"/>
          </a:xfrm>
          <a:prstGeom prst="rect">
            <a:avLst/>
          </a:prstGeom>
          <a:solidFill>
            <a:schemeClr val="bg1"/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67E27-2E29-4854-B127-CD9EEC89D815}"/>
              </a:ext>
            </a:extLst>
          </p:cNvPr>
          <p:cNvSpPr/>
          <p:nvPr/>
        </p:nvSpPr>
        <p:spPr>
          <a:xfrm>
            <a:off x="0" y="664540"/>
            <a:ext cx="12192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solidFill>
                  <a:srgbClr val="4472C4"/>
                </a:solidFill>
              </a:rPr>
              <a:t>Screen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FBB89E-8305-4A72-9E77-39D06E31A439}"/>
              </a:ext>
            </a:extLst>
          </p:cNvPr>
          <p:cNvSpPr/>
          <p:nvPr/>
        </p:nvSpPr>
        <p:spPr>
          <a:xfrm>
            <a:off x="3643182" y="1642322"/>
            <a:ext cx="49056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solidFill>
                  <a:srgbClr val="4472C4"/>
                </a:solidFill>
              </a:rPr>
              <a:t>       Answer 1 		    Answer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06E9C07-B4AF-4CB0-9FFB-8C12E8E31250}"/>
              </a:ext>
            </a:extLst>
          </p:cNvPr>
          <p:cNvSpPr/>
          <p:nvPr/>
        </p:nvSpPr>
        <p:spPr>
          <a:xfrm>
            <a:off x="4561703" y="2323070"/>
            <a:ext cx="580768" cy="5807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8EC9ED-521F-49D1-A6AC-D9EE6F47A952}"/>
              </a:ext>
            </a:extLst>
          </p:cNvPr>
          <p:cNvSpPr/>
          <p:nvPr/>
        </p:nvSpPr>
        <p:spPr>
          <a:xfrm>
            <a:off x="7049531" y="2323070"/>
            <a:ext cx="580768" cy="5807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B3323A-A51C-470F-A710-7A3DB59C8687}"/>
              </a:ext>
            </a:extLst>
          </p:cNvPr>
          <p:cNvCxnSpPr>
            <a:stCxn id="2" idx="0"/>
          </p:cNvCxnSpPr>
          <p:nvPr/>
        </p:nvCxnSpPr>
        <p:spPr>
          <a:xfrm flipH="1">
            <a:off x="6095998" y="1099752"/>
            <a:ext cx="2" cy="575824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D8CBED9-E99F-4154-9332-C9249D60C30B}"/>
              </a:ext>
            </a:extLst>
          </p:cNvPr>
          <p:cNvSpPr/>
          <p:nvPr/>
        </p:nvSpPr>
        <p:spPr>
          <a:xfrm>
            <a:off x="5805614" y="6277232"/>
            <a:ext cx="580768" cy="5807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40454-9E83-4B80-B96F-684D66925D3E}"/>
              </a:ext>
            </a:extLst>
          </p:cNvPr>
          <p:cNvSpPr/>
          <p:nvPr/>
        </p:nvSpPr>
        <p:spPr>
          <a:xfrm>
            <a:off x="6345199" y="6152117"/>
            <a:ext cx="19894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solidFill>
                  <a:srgbClr val="4472C4"/>
                </a:solidFill>
              </a:rPr>
              <a:t>Marked starting point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631239-EB5D-464B-B7A1-A2EA4EDC382A}"/>
              </a:ext>
            </a:extLst>
          </p:cNvPr>
          <p:cNvSpPr/>
          <p:nvPr/>
        </p:nvSpPr>
        <p:spPr>
          <a:xfrm>
            <a:off x="5141444" y="6277232"/>
            <a:ext cx="580768" cy="580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0482F0-EEAD-420D-A96D-2CD9ED9C0B1A}"/>
              </a:ext>
            </a:extLst>
          </p:cNvPr>
          <p:cNvSpPr/>
          <p:nvPr/>
        </p:nvSpPr>
        <p:spPr>
          <a:xfrm>
            <a:off x="2928551" y="6115046"/>
            <a:ext cx="229733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Subject’s actual starting point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28B4D0-CE13-4095-9D16-3C7298B05B9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26682" y="1099752"/>
            <a:ext cx="5146" cy="517748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A55B5A-5022-4A36-8C35-B033D8887191}"/>
              </a:ext>
            </a:extLst>
          </p:cNvPr>
          <p:cNvSpPr/>
          <p:nvPr/>
        </p:nvSpPr>
        <p:spPr>
          <a:xfrm>
            <a:off x="4851158" y="2718486"/>
            <a:ext cx="536388" cy="3818238"/>
          </a:xfrm>
          <a:custGeom>
            <a:avLst/>
            <a:gdLst>
              <a:gd name="connsiteX0" fmla="*/ 536388 w 536388"/>
              <a:gd name="connsiteY0" fmla="*/ 3818238 h 3818238"/>
              <a:gd name="connsiteX1" fmla="*/ 524031 w 536388"/>
              <a:gd name="connsiteY1" fmla="*/ 3756455 h 3818238"/>
              <a:gd name="connsiteX2" fmla="*/ 511674 w 536388"/>
              <a:gd name="connsiteY2" fmla="*/ 3719384 h 3818238"/>
              <a:gd name="connsiteX3" fmla="*/ 499318 w 536388"/>
              <a:gd name="connsiteY3" fmla="*/ 3571103 h 3818238"/>
              <a:gd name="connsiteX4" fmla="*/ 474604 w 536388"/>
              <a:gd name="connsiteY4" fmla="*/ 3534033 h 3818238"/>
              <a:gd name="connsiteX5" fmla="*/ 449891 w 536388"/>
              <a:gd name="connsiteY5" fmla="*/ 3484606 h 3818238"/>
              <a:gd name="connsiteX6" fmla="*/ 437534 w 536388"/>
              <a:gd name="connsiteY6" fmla="*/ 3385752 h 3818238"/>
              <a:gd name="connsiteX7" fmla="*/ 400464 w 536388"/>
              <a:gd name="connsiteY7" fmla="*/ 3249828 h 3818238"/>
              <a:gd name="connsiteX8" fmla="*/ 375750 w 536388"/>
              <a:gd name="connsiteY8" fmla="*/ 3163330 h 3818238"/>
              <a:gd name="connsiteX9" fmla="*/ 313966 w 536388"/>
              <a:gd name="connsiteY9" fmla="*/ 3015049 h 3818238"/>
              <a:gd name="connsiteX10" fmla="*/ 301610 w 536388"/>
              <a:gd name="connsiteY10" fmla="*/ 2953265 h 3818238"/>
              <a:gd name="connsiteX11" fmla="*/ 276896 w 536388"/>
              <a:gd name="connsiteY11" fmla="*/ 2879125 h 3818238"/>
              <a:gd name="connsiteX12" fmla="*/ 264539 w 536388"/>
              <a:gd name="connsiteY12" fmla="*/ 2829698 h 3818238"/>
              <a:gd name="connsiteX13" fmla="*/ 252183 w 536388"/>
              <a:gd name="connsiteY13" fmla="*/ 2792628 h 3818238"/>
              <a:gd name="connsiteX14" fmla="*/ 227469 w 536388"/>
              <a:gd name="connsiteY14" fmla="*/ 2693773 h 3818238"/>
              <a:gd name="connsiteX15" fmla="*/ 215112 w 536388"/>
              <a:gd name="connsiteY15" fmla="*/ 2594919 h 3818238"/>
              <a:gd name="connsiteX16" fmla="*/ 202756 w 536388"/>
              <a:gd name="connsiteY16" fmla="*/ 2545492 h 3818238"/>
              <a:gd name="connsiteX17" fmla="*/ 190399 w 536388"/>
              <a:gd name="connsiteY17" fmla="*/ 2483709 h 3818238"/>
              <a:gd name="connsiteX18" fmla="*/ 153328 w 536388"/>
              <a:gd name="connsiteY18" fmla="*/ 2409568 h 3818238"/>
              <a:gd name="connsiteX19" fmla="*/ 140972 w 536388"/>
              <a:gd name="connsiteY19" fmla="*/ 2360141 h 3818238"/>
              <a:gd name="connsiteX20" fmla="*/ 116258 w 536388"/>
              <a:gd name="connsiteY20" fmla="*/ 2236573 h 3818238"/>
              <a:gd name="connsiteX21" fmla="*/ 91545 w 536388"/>
              <a:gd name="connsiteY21" fmla="*/ 2174790 h 3818238"/>
              <a:gd name="connsiteX22" fmla="*/ 54474 w 536388"/>
              <a:gd name="connsiteY22" fmla="*/ 1952368 h 3818238"/>
              <a:gd name="connsiteX23" fmla="*/ 17404 w 536388"/>
              <a:gd name="connsiteY23" fmla="*/ 1742303 h 3818238"/>
              <a:gd name="connsiteX24" fmla="*/ 5047 w 536388"/>
              <a:gd name="connsiteY24" fmla="*/ 0 h 381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6388" h="3818238">
                <a:moveTo>
                  <a:pt x="536388" y="3818238"/>
                </a:moveTo>
                <a:cubicBezTo>
                  <a:pt x="532269" y="3797644"/>
                  <a:pt x="529125" y="3776830"/>
                  <a:pt x="524031" y="3756455"/>
                </a:cubicBezTo>
                <a:cubicBezTo>
                  <a:pt x="520872" y="3743818"/>
                  <a:pt x="513395" y="3732295"/>
                  <a:pt x="511674" y="3719384"/>
                </a:cubicBezTo>
                <a:cubicBezTo>
                  <a:pt x="505119" y="3670221"/>
                  <a:pt x="509045" y="3619738"/>
                  <a:pt x="499318" y="3571103"/>
                </a:cubicBezTo>
                <a:cubicBezTo>
                  <a:pt x="496405" y="3556540"/>
                  <a:pt x="481972" y="3546927"/>
                  <a:pt x="474604" y="3534033"/>
                </a:cubicBezTo>
                <a:cubicBezTo>
                  <a:pt x="465465" y="3518040"/>
                  <a:pt x="458129" y="3501082"/>
                  <a:pt x="449891" y="3484606"/>
                </a:cubicBezTo>
                <a:cubicBezTo>
                  <a:pt x="445772" y="3451655"/>
                  <a:pt x="443654" y="3418391"/>
                  <a:pt x="437534" y="3385752"/>
                </a:cubicBezTo>
                <a:cubicBezTo>
                  <a:pt x="413508" y="3257617"/>
                  <a:pt x="422085" y="3325503"/>
                  <a:pt x="400464" y="3249828"/>
                </a:cubicBezTo>
                <a:cubicBezTo>
                  <a:pt x="391506" y="3218473"/>
                  <a:pt x="388448" y="3192959"/>
                  <a:pt x="375750" y="3163330"/>
                </a:cubicBezTo>
                <a:cubicBezTo>
                  <a:pt x="335094" y="3068467"/>
                  <a:pt x="357896" y="3157820"/>
                  <a:pt x="313966" y="3015049"/>
                </a:cubicBezTo>
                <a:cubicBezTo>
                  <a:pt x="307789" y="2994975"/>
                  <a:pt x="307136" y="2973527"/>
                  <a:pt x="301610" y="2953265"/>
                </a:cubicBezTo>
                <a:cubicBezTo>
                  <a:pt x="294756" y="2928133"/>
                  <a:pt x="283214" y="2904397"/>
                  <a:pt x="276896" y="2879125"/>
                </a:cubicBezTo>
                <a:cubicBezTo>
                  <a:pt x="272777" y="2862649"/>
                  <a:pt x="269204" y="2846027"/>
                  <a:pt x="264539" y="2829698"/>
                </a:cubicBezTo>
                <a:cubicBezTo>
                  <a:pt x="260961" y="2817174"/>
                  <a:pt x="255610" y="2805194"/>
                  <a:pt x="252183" y="2792628"/>
                </a:cubicBezTo>
                <a:cubicBezTo>
                  <a:pt x="243246" y="2759859"/>
                  <a:pt x="233729" y="2727157"/>
                  <a:pt x="227469" y="2693773"/>
                </a:cubicBezTo>
                <a:cubicBezTo>
                  <a:pt x="221349" y="2661134"/>
                  <a:pt x="220571" y="2627675"/>
                  <a:pt x="215112" y="2594919"/>
                </a:cubicBezTo>
                <a:cubicBezTo>
                  <a:pt x="212320" y="2578167"/>
                  <a:pt x="206440" y="2562070"/>
                  <a:pt x="202756" y="2545492"/>
                </a:cubicBezTo>
                <a:cubicBezTo>
                  <a:pt x="198200" y="2524990"/>
                  <a:pt x="197773" y="2503374"/>
                  <a:pt x="190399" y="2483709"/>
                </a:cubicBezTo>
                <a:cubicBezTo>
                  <a:pt x="125422" y="2310440"/>
                  <a:pt x="199357" y="2570673"/>
                  <a:pt x="153328" y="2409568"/>
                </a:cubicBezTo>
                <a:cubicBezTo>
                  <a:pt x="148663" y="2393239"/>
                  <a:pt x="144530" y="2376747"/>
                  <a:pt x="140972" y="2360141"/>
                </a:cubicBezTo>
                <a:cubicBezTo>
                  <a:pt x="132171" y="2319068"/>
                  <a:pt x="131858" y="2275574"/>
                  <a:pt x="116258" y="2236573"/>
                </a:cubicBezTo>
                <a:lnTo>
                  <a:pt x="91545" y="2174790"/>
                </a:lnTo>
                <a:cubicBezTo>
                  <a:pt x="78672" y="2103987"/>
                  <a:pt x="62560" y="2025144"/>
                  <a:pt x="54474" y="1952368"/>
                </a:cubicBezTo>
                <a:cubicBezTo>
                  <a:pt x="34854" y="1775783"/>
                  <a:pt x="59314" y="1868031"/>
                  <a:pt x="17404" y="1742303"/>
                </a:cubicBezTo>
                <a:cubicBezTo>
                  <a:pt x="-12332" y="939436"/>
                  <a:pt x="5047" y="1519958"/>
                  <a:pt x="5047" y="0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5BFEAA-3824-4078-96D2-BC5E5475E56B}"/>
              </a:ext>
            </a:extLst>
          </p:cNvPr>
          <p:cNvCxnSpPr>
            <a:cxnSpLocks/>
          </p:cNvCxnSpPr>
          <p:nvPr/>
        </p:nvCxnSpPr>
        <p:spPr>
          <a:xfrm>
            <a:off x="4868562" y="4151870"/>
            <a:ext cx="1227436" cy="32111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C55DEB6-E428-4296-AEE4-BC39C64BA3DA}"/>
              </a:ext>
            </a:extLst>
          </p:cNvPr>
          <p:cNvSpPr/>
          <p:nvPr/>
        </p:nvSpPr>
        <p:spPr>
          <a:xfrm>
            <a:off x="5640880" y="4035052"/>
            <a:ext cx="198941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Deviation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BAF684-D209-4072-A8CA-D4B124A2E99B}"/>
              </a:ext>
            </a:extLst>
          </p:cNvPr>
          <p:cNvCxnSpPr>
            <a:cxnSpLocks/>
          </p:cNvCxnSpPr>
          <p:nvPr/>
        </p:nvCxnSpPr>
        <p:spPr>
          <a:xfrm flipH="1">
            <a:off x="5454378" y="2718486"/>
            <a:ext cx="630345" cy="358519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54EB4E-BA34-4453-837E-FE50FBBC3731}"/>
              </a:ext>
            </a:extLst>
          </p:cNvPr>
          <p:cNvCxnSpPr>
            <a:cxnSpLocks/>
            <a:stCxn id="18" idx="22"/>
          </p:cNvCxnSpPr>
          <p:nvPr/>
        </p:nvCxnSpPr>
        <p:spPr>
          <a:xfrm>
            <a:off x="4905632" y="4670854"/>
            <a:ext cx="791868" cy="1239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11C0DC6-5FD9-4671-B684-3348FA91F06B}"/>
              </a:ext>
            </a:extLst>
          </p:cNvPr>
          <p:cNvSpPr/>
          <p:nvPr/>
        </p:nvSpPr>
        <p:spPr>
          <a:xfrm>
            <a:off x="5178516" y="4551712"/>
            <a:ext cx="198941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Deviation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865417-60CE-4297-BC85-A52F87B4B87C}"/>
              </a:ext>
            </a:extLst>
          </p:cNvPr>
          <p:cNvCxnSpPr>
            <a:cxnSpLocks/>
            <a:stCxn id="18" idx="18"/>
          </p:cNvCxnSpPr>
          <p:nvPr/>
        </p:nvCxnSpPr>
        <p:spPr>
          <a:xfrm>
            <a:off x="5004486" y="5128054"/>
            <a:ext cx="420131" cy="1358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F0D3EAD-807E-438B-95F5-B97EEAE62BF0}"/>
              </a:ext>
            </a:extLst>
          </p:cNvPr>
          <p:cNvSpPr/>
          <p:nvPr/>
        </p:nvSpPr>
        <p:spPr>
          <a:xfrm>
            <a:off x="4905633" y="5010098"/>
            <a:ext cx="198941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Deviation 3</a:t>
            </a:r>
          </a:p>
        </p:txBody>
      </p:sp>
    </p:spTree>
    <p:extLst>
      <p:ext uri="{BB962C8B-B14F-4D97-AF65-F5344CB8AC3E}">
        <p14:creationId xmlns:p14="http://schemas.microsoft.com/office/powerpoint/2010/main" val="161567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25</Words>
  <Application>Microsoft Office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3</cp:revision>
  <dcterms:created xsi:type="dcterms:W3CDTF">2021-03-07T08:57:58Z</dcterms:created>
  <dcterms:modified xsi:type="dcterms:W3CDTF">2021-03-07T10:53:42Z</dcterms:modified>
</cp:coreProperties>
</file>