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6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3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90412"/>
              </p:ext>
            </p:extLst>
          </p:nvPr>
        </p:nvGraphicFramePr>
        <p:xfrm>
          <a:off x="0" y="1194382"/>
          <a:ext cx="12192000" cy="48056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181931161"/>
                    </a:ext>
                  </a:extLst>
                </a:gridCol>
              </a:tblGrid>
              <a:tr h="643943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008607"/>
                  </a:ext>
                </a:extLst>
              </a:tr>
              <a:tr h="1329871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4479924"/>
                  </a:ext>
                </a:extLst>
              </a:tr>
              <a:tr h="283180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 smtClean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</a:t>
            </a:r>
            <a:r>
              <a:rPr lang="he-IL" sz="3200" dirty="0" smtClean="0"/>
              <a:t>על מנת להמשיך לבלוק </a:t>
            </a:r>
            <a:r>
              <a:rPr lang="he-IL" sz="3200" dirty="0"/>
              <a:t>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838200" y="513347"/>
            <a:ext cx="10808368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שהוצגה קודם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098751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2118"/>
              </p:ext>
            </p:extLst>
          </p:nvPr>
        </p:nvGraphicFramePr>
        <p:xfrm>
          <a:off x="0" y="2047876"/>
          <a:ext cx="12192000" cy="2766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181931161"/>
                    </a:ext>
                  </a:extLst>
                </a:gridCol>
              </a:tblGrid>
              <a:tr h="1240149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423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 smtClean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 smtClean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 smtClean="0"/>
              <a:t>איזו מבין המילים הבאות הינה המילה הממוסכת?</a:t>
            </a:r>
            <a:endParaRPr lang="he-IL" sz="32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4901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251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58</cp:revision>
  <dcterms:created xsi:type="dcterms:W3CDTF">2020-02-24T12:59:58Z</dcterms:created>
  <dcterms:modified xsi:type="dcterms:W3CDTF">2020-12-23T17:34:29Z</dcterms:modified>
</cp:coreProperties>
</file>