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32"/>
    <a:srgbClr val="09BFFF"/>
    <a:srgbClr val="1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9-2359-43B8-BDE7-1FCF533F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97B5-E973-4AB8-A153-019DB498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839C-63A2-46E7-986D-FB9BAEBE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E357-F0EA-4C8C-9CDB-E369ABE9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4E77-3CCC-4626-95F4-2BCF957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81E-6211-4E75-83FF-EAADF8D0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726E-EB96-4450-B1EB-9AC95967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1099-AE85-4F0F-B645-6B80B6E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0F41-0109-4920-922D-5BD4A68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25CB-7AA9-4F48-8450-DA24B27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29BC4-32F4-4371-A67F-62047839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94B47-6F2F-4ABD-B313-66CF0AA6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976-DCC6-4524-A897-8445985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227-A2B5-49F3-B0C6-FC8132C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1139-067E-46FC-A33D-15EBD98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71C-5037-4238-9E2E-ECD3C67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32D0-557F-4CAD-AFC4-9CFD17C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4E38-E99E-4629-A737-688B9A3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7A98-9451-4FCA-84B9-EA499C42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8727-4E37-40DE-9047-0B9D3B99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2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E05-AC57-4F5A-862D-8A7B32D5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A624-A602-4680-BE74-A2C6A05D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57CC-A8AD-4F4E-A2B8-F4DF1D7A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0C1F-0680-4B1F-A35B-00AC124D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12CB-5979-41FC-BB01-38760BB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0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DB2-680E-43D6-B5BF-A54CC678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DE9D-0C2A-4182-AD1D-A0B4E763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11F3-9709-463D-B56B-EB3F9437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36F-D3FE-4C4C-83C0-E675CA7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CF2E-94A1-4DEB-95CB-C495E14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E641-181F-477D-B2C3-770BAAF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B7C2-7FA7-486C-BE9D-60FA454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259B-B490-4D96-8546-652016C2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E365-1621-48BC-B91F-8113FB1D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991-D93C-4D7B-96B9-2CBE573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35A7-FA82-4B47-B144-8A69E513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EF7C2-7E49-452D-B3A4-62DD517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AAF3-2A1E-4023-8776-0E951EC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C1E5-8304-4D5E-85CD-6FAD3F6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0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BA-9085-4FA7-9945-5D30CA5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4B8E-700E-4175-A3EB-1D454C3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6780-D334-4204-9A98-27F5FF1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3CE5-F5A3-4610-B430-844722F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4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BBF04-FE53-4886-BC81-66558CE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2F1CF-37FA-43AB-A1D4-1F10280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AF13-2991-42AC-B0F0-30D897E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796-9051-4E44-943B-2C73E66B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C5D-7BB5-4440-B40F-82DA6CE5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748B-CFCA-48F7-818C-E02237EB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062-4CF8-4513-BDCB-42438904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0BB8-7DE5-40AA-B4EA-6EA5AFB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4368-3561-4A1D-B1F1-7E979FC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27C-88FE-485D-96EF-EE65669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782B-8402-4026-BB9C-C8F7D4E0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5AB7-9750-46F8-97D1-C7AF9924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B985-A72E-4144-9688-E4EEBF63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3F8-F791-4C91-97C3-1965052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409C-BB99-4283-ABF0-9007A765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4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0123-BEF2-4BEC-8075-CDA2CBA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1EB-70E8-422E-91CE-0F73EEBD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96EE-53C1-4205-AD23-EB839103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A5B-5A71-4DF3-A5C7-778567C98FB4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7341-428D-4CEA-A2EB-9A5DAD99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DB69-71C3-42C9-B418-342DA550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75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125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36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4</cp:revision>
  <dcterms:created xsi:type="dcterms:W3CDTF">2021-08-01T12:52:36Z</dcterms:created>
  <dcterms:modified xsi:type="dcterms:W3CDTF">2021-08-29T08:44:21Z</dcterms:modified>
</cp:coreProperties>
</file>