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כ"ג/טבת/תשפ"א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314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27</cp:revision>
  <dcterms:created xsi:type="dcterms:W3CDTF">2020-11-11T13:28:00Z</dcterms:created>
  <dcterms:modified xsi:type="dcterms:W3CDTF">2021-01-07T12:24:08Z</dcterms:modified>
</cp:coreProperties>
</file>