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0" r:id="rId2"/>
    <p:sldId id="280" r:id="rId3"/>
    <p:sldId id="261" r:id="rId4"/>
    <p:sldId id="262" r:id="rId5"/>
    <p:sldId id="258" r:id="rId6"/>
    <p:sldId id="263" r:id="rId7"/>
    <p:sldId id="281" r:id="rId8"/>
    <p:sldId id="267" r:id="rId9"/>
    <p:sldId id="268" r:id="rId10"/>
    <p:sldId id="282" r:id="rId11"/>
    <p:sldId id="265" r:id="rId12"/>
    <p:sldId id="283" r:id="rId13"/>
    <p:sldId id="274" r:id="rId14"/>
    <p:sldId id="273" r:id="rId15"/>
    <p:sldId id="284" r:id="rId16"/>
    <p:sldId id="257" r:id="rId17"/>
    <p:sldId id="259" r:id="rId18"/>
    <p:sldId id="264" r:id="rId19"/>
    <p:sldId id="285" r:id="rId20"/>
    <p:sldId id="276" r:id="rId21"/>
    <p:sldId id="278" r:id="rId22"/>
    <p:sldId id="279" r:id="rId23"/>
    <p:sldId id="287" r:id="rId24"/>
    <p:sldId id="286" r:id="rId25"/>
    <p:sldId id="288" r:id="rId26"/>
    <p:sldId id="291" r:id="rId27"/>
    <p:sldId id="289" r:id="rId28"/>
    <p:sldId id="290" r:id="rId29"/>
    <p:sldId id="297" r:id="rId30"/>
    <p:sldId id="293" r:id="rId31"/>
    <p:sldId id="294" r:id="rId32"/>
    <p:sldId id="295" r:id="rId33"/>
    <p:sldId id="298" r:id="rId34"/>
    <p:sldId id="299" r:id="rId35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0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3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7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9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5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0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6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4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6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classification many times and realized I don’t get consistent results.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09493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understood the inconsistency stems from the small dataset (the algorithm overfits the training data).</a:t>
            </a:r>
          </a:p>
          <a:p>
            <a:pPr algn="ctr"/>
            <a:r>
              <a:rPr lang="en-US" sz="3200" u="sng" dirty="0"/>
              <a:t>To verify I used constant train dataset, and indeed the results were consistent.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29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3200" u="sng" dirty="0"/>
              <a:t>Constant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E475C7-01AC-7707-3753-5D8F1F9F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880387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8CA10-4363-9E65-CFDD-81C1268D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6704"/>
            <a:ext cx="6858000" cy="1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regularization which should compensate for coefficients inflation in small datasets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367286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55D5D1-6807-9B9B-757F-2421DE6F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719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  <a:p>
            <a:pPr algn="ctr"/>
            <a:r>
              <a:rPr lang="en-US" sz="2400" u="sng" dirty="0"/>
              <a:t>Constant split.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1F74978-F27C-3662-7ECF-35BB79C6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4807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tried to remove some predictors, but the results were still inconsistent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37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92AA84-DEED-ABE1-2461-26837EBBD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" t="2785" r="8046" b="5780"/>
          <a:stretch/>
        </p:blipFill>
        <p:spPr>
          <a:xfrm>
            <a:off x="790574" y="638176"/>
            <a:ext cx="5081589" cy="4167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C8CFB-6166-BAD2-EEC4-CCED15B6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1442"/>
            <a:ext cx="6858000" cy="20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0836B83-DE9A-E662-C204-64FD3622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93519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2A3BE-DBE7-5A8C-2258-46C4C0D3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35130"/>
            <a:ext cx="6858000" cy="19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4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0EB21E-8F72-3C21-FB2C-76A46712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757583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09F64-C404-3BA8-6619-033FFE09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6967"/>
            <a:ext cx="6858000" cy="19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which coefficients are most important.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035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F9C2E-99FE-F992-2E1E-14B8805F3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" t="2938" r="8703" b="4148"/>
          <a:stretch/>
        </p:blipFill>
        <p:spPr>
          <a:xfrm>
            <a:off x="429271" y="509419"/>
            <a:ext cx="5766745" cy="4300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F1237-F61F-70E8-5808-5BEEA051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" y="8642871"/>
            <a:ext cx="6826294" cy="1989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8076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4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31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lasso</a:t>
            </a:r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68AE-445C-39F3-1D2E-4A883F5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empirical, lasso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8200-1109-1423-47DD-F0248FA6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Ridge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1F28A-847A-E368-6A47-42391610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if d’ is </a:t>
            </a:r>
            <a:r>
              <a:rPr lang="en-US" sz="3200" u="sng" dirty="0" err="1"/>
              <a:t>consistant</a:t>
            </a:r>
            <a:r>
              <a:rPr lang="en-US" sz="3200" u="sng" dirty="0"/>
              <a:t>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8202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Regularization = Ridge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B0D34-8F78-88DA-F014-479FEB74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136"/>
            <a:ext cx="5334000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00A7C-2032-9268-061B-C2C236F6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00030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E1D5A5-610A-7124-FAE0-97E39153B317}"/>
              </a:ext>
            </a:extLst>
          </p:cNvPr>
          <p:cNvSpPr txBox="1"/>
          <p:nvPr/>
        </p:nvSpPr>
        <p:spPr>
          <a:xfrm rot="16200000">
            <a:off x="375706" y="8023537"/>
            <a:ext cx="1171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D prime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358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64840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6F0E6-C87C-21BC-FE1A-9A33C46A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72385-CD0E-0D85-593B-5470451CC6A2}"/>
              </a:ext>
            </a:extLst>
          </p:cNvPr>
          <p:cNvSpPr txBox="1"/>
          <p:nvPr/>
        </p:nvSpPr>
        <p:spPr>
          <a:xfrm>
            <a:off x="-158579" y="-75360"/>
            <a:ext cx="701658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</p:txBody>
      </p:sp>
    </p:spTree>
    <p:extLst>
      <p:ext uri="{BB962C8B-B14F-4D97-AF65-F5344CB8AC3E}">
        <p14:creationId xmlns:p14="http://schemas.microsoft.com/office/powerpoint/2010/main" val="14639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 with cross validation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07271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1A31D-235D-8730-5575-910B66A2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4842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CCD84-B477-407E-6510-F657FE4D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994724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AA5DC-C686-051A-0F76-1292B5701ED9}"/>
              </a:ext>
            </a:extLst>
          </p:cNvPr>
          <p:cNvSpPr txBox="1"/>
          <p:nvPr/>
        </p:nvSpPr>
        <p:spPr>
          <a:xfrm>
            <a:off x="-45075" y="315907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1</a:t>
            </a:r>
            <a:endParaRPr lang="he-IL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9F1D-6BDD-CC1D-9C1A-9FF0F534B70A}"/>
              </a:ext>
            </a:extLst>
          </p:cNvPr>
          <p:cNvSpPr txBox="1"/>
          <p:nvPr/>
        </p:nvSpPr>
        <p:spPr>
          <a:xfrm>
            <a:off x="-45075" y="5399881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2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96190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ensemble learning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41523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71D387-4200-F689-F04B-1CF86C2B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34421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A223-C924-62DC-76E4-C4D2951C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42871"/>
            <a:ext cx="6858000" cy="1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+ </a:t>
            </a:r>
            <a:r>
              <a:rPr lang="en-US" sz="3200" u="sng" dirty="0" err="1">
                <a:solidFill>
                  <a:srgbClr val="FF0000"/>
                </a:solidFill>
              </a:rPr>
              <a:t>XGBoost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88F0D-9F45-9F74-C5BD-1A9D0196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396"/>
            <a:ext cx="6858000" cy="4968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F16B0-7F01-9262-3A8D-C99B65DB4BA3}"/>
              </a:ext>
            </a:extLst>
          </p:cNvPr>
          <p:cNvSpPr txBox="1"/>
          <p:nvPr/>
        </p:nvSpPr>
        <p:spPr>
          <a:xfrm>
            <a:off x="-158579" y="2642082"/>
            <a:ext cx="70165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50 iterations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77369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Naïve Bayes, with </a:t>
            </a:r>
            <a:r>
              <a:rPr lang="en-US" sz="3200" u="sng" dirty="0" err="1"/>
              <a:t>traj</a:t>
            </a:r>
            <a:r>
              <a:rPr lang="en-US" sz="3200" u="sng" dirty="0"/>
              <a:t> as pred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684423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92D49-C673-43AF-24D9-FE088F88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9381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BD00D-88DF-3C6D-2867-98F1C34075D3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  <a:p>
            <a:pPr algn="ctr"/>
            <a:endParaRPr lang="he-IL" sz="2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76940-E5CB-A226-1BA5-E167ABAA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74622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8B937-BA87-15AF-FD1C-E5131B29AB34}"/>
              </a:ext>
            </a:extLst>
          </p:cNvPr>
          <p:cNvSpPr txBox="1"/>
          <p:nvPr/>
        </p:nvSpPr>
        <p:spPr>
          <a:xfrm>
            <a:off x="-158579" y="5589039"/>
            <a:ext cx="701658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nl-NL" sz="2400" dirty="0">
                <a:latin typeface="Menlo"/>
              </a:rPr>
              <a:t>Ridge, lambda = 0.7</a:t>
            </a:r>
            <a:endParaRPr lang="nl-NL" sz="2400" i="0" dirty="0">
              <a:effectLst/>
              <a:latin typeface="Menlo"/>
            </a:endParaRP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</p:txBody>
      </p:sp>
    </p:spTree>
    <p:extLst>
      <p:ext uri="{BB962C8B-B14F-4D97-AF65-F5344CB8AC3E}">
        <p14:creationId xmlns:p14="http://schemas.microsoft.com/office/powerpoint/2010/main" val="964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Naïve Bayes, and I normalized the variables (features) within each subject before decoding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27522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BD00D-88DF-3C6D-2867-98F1C34075D3}"/>
              </a:ext>
            </a:extLst>
          </p:cNvPr>
          <p:cNvSpPr txBox="1"/>
          <p:nvPr/>
        </p:nvSpPr>
        <p:spPr>
          <a:xfrm>
            <a:off x="-157767" y="-75360"/>
            <a:ext cx="717594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react, mt, mad, tot_dist, auc</a:t>
            </a:r>
          </a:p>
          <a:p>
            <a:pPr algn="ctr"/>
            <a:endParaRPr lang="he-IL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B937-BA87-15AF-FD1C-E5131B29AB34}"/>
              </a:ext>
            </a:extLst>
          </p:cNvPr>
          <p:cNvSpPr txBox="1"/>
          <p:nvPr/>
        </p:nvSpPr>
        <p:spPr>
          <a:xfrm>
            <a:off x="-157767" y="5309815"/>
            <a:ext cx="717353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2673D-404D-BE75-D324-64059685F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1" t="3617" r="64846" b="50000"/>
          <a:stretch/>
        </p:blipFill>
        <p:spPr>
          <a:xfrm>
            <a:off x="954688" y="829471"/>
            <a:ext cx="4790045" cy="4373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737E4-77B1-9D2B-AEEE-A4F25C9BA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4732" r="63662" b="50000"/>
          <a:stretch/>
        </p:blipFill>
        <p:spPr>
          <a:xfrm>
            <a:off x="954688" y="6454995"/>
            <a:ext cx="5190942" cy="43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23160A-9F97-E4DD-9E85-43863341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35CE5-B4E1-531A-7FB5-00ECD3F0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1437"/>
            <a:ext cx="6858000" cy="19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4EAC99-A9DA-C2B1-6374-72F6EAB0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7406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D6751-8D5B-BACD-BE0A-C2A85EC5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03051"/>
            <a:ext cx="6858000" cy="19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F89FE1-FD8F-56A1-4E8A-4A722D4E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188F8-1A42-75C3-ED15-EA9169E1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35468"/>
            <a:ext cx="6858000" cy="19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slides:</a:t>
            </a:r>
          </a:p>
          <a:p>
            <a:pPr algn="ctr"/>
            <a:r>
              <a:rPr lang="en-US" sz="3200" u="sng" dirty="0"/>
              <a:t>I tried changing the prior parameter, to see its effect.</a:t>
            </a:r>
          </a:p>
          <a:p>
            <a:pPr algn="ctr"/>
            <a:r>
              <a:rPr lang="en-US" sz="3200" u="sng" dirty="0"/>
              <a:t>It doesn’t seem to make much of a difference.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585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9D09948-BE04-59C1-4540-D3883A1C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6053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371CF-97F5-9F17-4EBE-CD94D132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25624"/>
            <a:ext cx="6858000" cy="20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3D69AF-D0B8-065C-A02B-10BDA3A1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8669"/>
            <a:ext cx="6858000" cy="1990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F7C7F-FBCC-2332-E95E-AE288983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127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10101</TotalTime>
  <Words>796</Words>
  <Application>Microsoft Office PowerPoint</Application>
  <PresentationFormat>Custom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47</cp:revision>
  <dcterms:created xsi:type="dcterms:W3CDTF">2022-10-20T09:05:35Z</dcterms:created>
  <dcterms:modified xsi:type="dcterms:W3CDTF">2023-01-10T16:03:04Z</dcterms:modified>
</cp:coreProperties>
</file>