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119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E9E"/>
    <a:srgbClr val="0C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1792" autoAdjust="0"/>
  </p:normalViewPr>
  <p:slideViewPr>
    <p:cSldViewPr snapToGrid="0">
      <p:cViewPr varScale="1">
        <p:scale>
          <a:sx n="60" d="100"/>
          <a:sy n="60" d="100"/>
        </p:scale>
        <p:origin x="603" y="60"/>
      </p:cViewPr>
      <p:guideLst>
        <p:guide orient="horz" pos="3402"/>
        <p:guide pos="119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D445DA2-36B1-46D3-A3C9-0C51E1DA897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13DEFC6-12BD-420D-AF3B-C55636B482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496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a few times and results change dramatically between each run.</a:t>
            </a:r>
          </a:p>
          <a:p>
            <a:r>
              <a:rPr lang="en-US" dirty="0"/>
              <a:t>Held the train-test split consistent and results became consistent.</a:t>
            </a:r>
          </a:p>
          <a:p>
            <a:r>
              <a:rPr lang="en-US" dirty="0"/>
              <a:t>Train data is overfitted.</a:t>
            </a:r>
          </a:p>
          <a:p>
            <a:r>
              <a:rPr lang="en-US" dirty="0"/>
              <a:t>AVG NUM TRIALS (observations): Reach=115, Keyboard=160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DEFC6-12BD-420D-AF3B-C55636B482F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32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DEFC6-12BD-420D-AF3B-C55636B482F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15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35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3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451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0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49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29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7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840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0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5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2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1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r" defTabSz="143990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B734C6-838F-F098-B07D-D3CBB8B3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44" y="4003870"/>
            <a:ext cx="11133217" cy="668143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8EB70F-1999-C895-1117-7260ED1DDFE0}"/>
              </a:ext>
            </a:extLst>
          </p:cNvPr>
          <p:cNvSpPr/>
          <p:nvPr/>
        </p:nvSpPr>
        <p:spPr>
          <a:xfrm>
            <a:off x="4288665" y="4583530"/>
            <a:ext cx="8512935" cy="5929899"/>
          </a:xfrm>
          <a:custGeom>
            <a:avLst/>
            <a:gdLst>
              <a:gd name="connsiteX0" fmla="*/ 96591 w 8512935"/>
              <a:gd name="connsiteY0" fmla="*/ 645293 h 5929899"/>
              <a:gd name="connsiteX1" fmla="*/ 96591 w 8512935"/>
              <a:gd name="connsiteY1" fmla="*/ 645293 h 5929899"/>
              <a:gd name="connsiteX2" fmla="*/ 225380 w 8512935"/>
              <a:gd name="connsiteY2" fmla="*/ 703247 h 5929899"/>
              <a:gd name="connsiteX3" fmla="*/ 270456 w 8512935"/>
              <a:gd name="connsiteY3" fmla="*/ 729005 h 5929899"/>
              <a:gd name="connsiteX4" fmla="*/ 540912 w 8512935"/>
              <a:gd name="connsiteY4" fmla="*/ 864233 h 5929899"/>
              <a:gd name="connsiteX5" fmla="*/ 811369 w 8512935"/>
              <a:gd name="connsiteY5" fmla="*/ 1044538 h 5929899"/>
              <a:gd name="connsiteX6" fmla="*/ 1068946 w 8512935"/>
              <a:gd name="connsiteY6" fmla="*/ 1244160 h 5929899"/>
              <a:gd name="connsiteX7" fmla="*/ 1539025 w 8512935"/>
              <a:gd name="connsiteY7" fmla="*/ 1662724 h 5929899"/>
              <a:gd name="connsiteX8" fmla="*/ 1635617 w 8512935"/>
              <a:gd name="connsiteY8" fmla="*/ 1752876 h 5929899"/>
              <a:gd name="connsiteX9" fmla="*/ 1770845 w 8512935"/>
              <a:gd name="connsiteY9" fmla="*/ 1900983 h 5929899"/>
              <a:gd name="connsiteX10" fmla="*/ 2105696 w 8512935"/>
              <a:gd name="connsiteY10" fmla="*/ 2087726 h 5929899"/>
              <a:gd name="connsiteX11" fmla="*/ 2376152 w 8512935"/>
              <a:gd name="connsiteY11" fmla="*/ 2210076 h 5929899"/>
              <a:gd name="connsiteX12" fmla="*/ 2820473 w 8512935"/>
              <a:gd name="connsiteY12" fmla="*/ 2493411 h 5929899"/>
              <a:gd name="connsiteX13" fmla="*/ 2884867 w 8512935"/>
              <a:gd name="connsiteY13" fmla="*/ 2525608 h 5929899"/>
              <a:gd name="connsiteX14" fmla="*/ 3142445 w 8512935"/>
              <a:gd name="connsiteY14" fmla="*/ 2680155 h 5929899"/>
              <a:gd name="connsiteX15" fmla="*/ 3419341 w 8512935"/>
              <a:gd name="connsiteY15" fmla="*/ 2828262 h 5929899"/>
              <a:gd name="connsiteX16" fmla="*/ 3670479 w 8512935"/>
              <a:gd name="connsiteY16" fmla="*/ 3034324 h 5929899"/>
              <a:gd name="connsiteX17" fmla="*/ 3741312 w 8512935"/>
              <a:gd name="connsiteY17" fmla="*/ 3092278 h 5929899"/>
              <a:gd name="connsiteX18" fmla="*/ 3773510 w 8512935"/>
              <a:gd name="connsiteY18" fmla="*/ 3130915 h 5929899"/>
              <a:gd name="connsiteX19" fmla="*/ 3844343 w 8512935"/>
              <a:gd name="connsiteY19" fmla="*/ 3259704 h 5929899"/>
              <a:gd name="connsiteX20" fmla="*/ 3870101 w 8512935"/>
              <a:gd name="connsiteY20" fmla="*/ 3349856 h 5929899"/>
              <a:gd name="connsiteX21" fmla="*/ 3921617 w 8512935"/>
              <a:gd name="connsiteY21" fmla="*/ 3465766 h 5929899"/>
              <a:gd name="connsiteX22" fmla="*/ 3947374 w 8512935"/>
              <a:gd name="connsiteY22" fmla="*/ 3523721 h 5929899"/>
              <a:gd name="connsiteX23" fmla="*/ 3960253 w 8512935"/>
              <a:gd name="connsiteY23" fmla="*/ 3543039 h 5929899"/>
              <a:gd name="connsiteX24" fmla="*/ 3966693 w 8512935"/>
              <a:gd name="connsiteY24" fmla="*/ 3575236 h 5929899"/>
              <a:gd name="connsiteX25" fmla="*/ 3973132 w 8512935"/>
              <a:gd name="connsiteY25" fmla="*/ 3600994 h 5929899"/>
              <a:gd name="connsiteX26" fmla="*/ 3966693 w 8512935"/>
              <a:gd name="connsiteY26" fmla="*/ 3761980 h 5929899"/>
              <a:gd name="connsiteX27" fmla="*/ 3992450 w 8512935"/>
              <a:gd name="connsiteY27" fmla="*/ 4025997 h 5929899"/>
              <a:gd name="connsiteX28" fmla="*/ 4005329 w 8512935"/>
              <a:gd name="connsiteY28" fmla="*/ 4096831 h 5929899"/>
              <a:gd name="connsiteX29" fmla="*/ 4031087 w 8512935"/>
              <a:gd name="connsiteY29" fmla="*/ 4154785 h 5929899"/>
              <a:gd name="connsiteX30" fmla="*/ 4114800 w 8512935"/>
              <a:gd name="connsiteY30" fmla="*/ 4290014 h 5929899"/>
              <a:gd name="connsiteX31" fmla="*/ 4159876 w 8512935"/>
              <a:gd name="connsiteY31" fmla="*/ 4347969 h 5929899"/>
              <a:gd name="connsiteX32" fmla="*/ 4192073 w 8512935"/>
              <a:gd name="connsiteY32" fmla="*/ 4386605 h 5929899"/>
              <a:gd name="connsiteX33" fmla="*/ 4217831 w 8512935"/>
              <a:gd name="connsiteY33" fmla="*/ 4405924 h 5929899"/>
              <a:gd name="connsiteX34" fmla="*/ 4243589 w 8512935"/>
              <a:gd name="connsiteY34" fmla="*/ 4444560 h 5929899"/>
              <a:gd name="connsiteX35" fmla="*/ 4282225 w 8512935"/>
              <a:gd name="connsiteY35" fmla="*/ 4489636 h 5929899"/>
              <a:gd name="connsiteX36" fmla="*/ 4346620 w 8512935"/>
              <a:gd name="connsiteY36" fmla="*/ 4586228 h 5929899"/>
              <a:gd name="connsiteX37" fmla="*/ 4378817 w 8512935"/>
              <a:gd name="connsiteY37" fmla="*/ 4605546 h 5929899"/>
              <a:gd name="connsiteX38" fmla="*/ 4462529 w 8512935"/>
              <a:gd name="connsiteY38" fmla="*/ 4663501 h 5929899"/>
              <a:gd name="connsiteX39" fmla="*/ 4520484 w 8512935"/>
              <a:gd name="connsiteY39" fmla="*/ 4702138 h 5929899"/>
              <a:gd name="connsiteX40" fmla="*/ 4584879 w 8512935"/>
              <a:gd name="connsiteY40" fmla="*/ 4727895 h 5929899"/>
              <a:gd name="connsiteX41" fmla="*/ 4629955 w 8512935"/>
              <a:gd name="connsiteY41" fmla="*/ 4753653 h 5929899"/>
              <a:gd name="connsiteX42" fmla="*/ 4707228 w 8512935"/>
              <a:gd name="connsiteY42" fmla="*/ 4766532 h 5929899"/>
              <a:gd name="connsiteX43" fmla="*/ 4848896 w 8512935"/>
              <a:gd name="connsiteY43" fmla="*/ 4811608 h 5929899"/>
              <a:gd name="connsiteX44" fmla="*/ 4926169 w 8512935"/>
              <a:gd name="connsiteY44" fmla="*/ 4830926 h 5929899"/>
              <a:gd name="connsiteX45" fmla="*/ 4990563 w 8512935"/>
              <a:gd name="connsiteY45" fmla="*/ 4850245 h 5929899"/>
              <a:gd name="connsiteX46" fmla="*/ 5087155 w 8512935"/>
              <a:gd name="connsiteY46" fmla="*/ 4876002 h 5929899"/>
              <a:gd name="connsiteX47" fmla="*/ 5821250 w 8512935"/>
              <a:gd name="connsiteY47" fmla="*/ 5075625 h 5929899"/>
              <a:gd name="connsiteX48" fmla="*/ 5962918 w 8512935"/>
              <a:gd name="connsiteY48" fmla="*/ 5107822 h 5929899"/>
              <a:gd name="connsiteX49" fmla="*/ 6072389 w 8512935"/>
              <a:gd name="connsiteY49" fmla="*/ 5146459 h 5929899"/>
              <a:gd name="connsiteX50" fmla="*/ 6136783 w 8512935"/>
              <a:gd name="connsiteY50" fmla="*/ 5165777 h 5929899"/>
              <a:gd name="connsiteX51" fmla="*/ 6252693 w 8512935"/>
              <a:gd name="connsiteY51" fmla="*/ 5217293 h 5929899"/>
              <a:gd name="connsiteX52" fmla="*/ 6304208 w 8512935"/>
              <a:gd name="connsiteY52" fmla="*/ 5230171 h 5929899"/>
              <a:gd name="connsiteX53" fmla="*/ 6490952 w 8512935"/>
              <a:gd name="connsiteY53" fmla="*/ 5294566 h 5929899"/>
              <a:gd name="connsiteX54" fmla="*/ 6690574 w 8512935"/>
              <a:gd name="connsiteY54" fmla="*/ 5378278 h 5929899"/>
              <a:gd name="connsiteX55" fmla="*/ 6941712 w 8512935"/>
              <a:gd name="connsiteY55" fmla="*/ 5474870 h 5929899"/>
              <a:gd name="connsiteX56" fmla="*/ 7051183 w 8512935"/>
              <a:gd name="connsiteY56" fmla="*/ 5513507 h 5929899"/>
              <a:gd name="connsiteX57" fmla="*/ 7173532 w 8512935"/>
              <a:gd name="connsiteY57" fmla="*/ 5590780 h 5929899"/>
              <a:gd name="connsiteX58" fmla="*/ 7212169 w 8512935"/>
              <a:gd name="connsiteY58" fmla="*/ 5610098 h 5929899"/>
              <a:gd name="connsiteX59" fmla="*/ 7244366 w 8512935"/>
              <a:gd name="connsiteY59" fmla="*/ 5635856 h 5929899"/>
              <a:gd name="connsiteX60" fmla="*/ 7315200 w 8512935"/>
              <a:gd name="connsiteY60" fmla="*/ 5668053 h 5929899"/>
              <a:gd name="connsiteX61" fmla="*/ 7328079 w 8512935"/>
              <a:gd name="connsiteY61" fmla="*/ 5687371 h 5929899"/>
              <a:gd name="connsiteX62" fmla="*/ 7366715 w 8512935"/>
              <a:gd name="connsiteY62" fmla="*/ 5693811 h 5929899"/>
              <a:gd name="connsiteX63" fmla="*/ 7431110 w 8512935"/>
              <a:gd name="connsiteY63" fmla="*/ 5706690 h 5929899"/>
              <a:gd name="connsiteX64" fmla="*/ 7585656 w 8512935"/>
              <a:gd name="connsiteY64" fmla="*/ 5771084 h 5929899"/>
              <a:gd name="connsiteX65" fmla="*/ 7804597 w 8512935"/>
              <a:gd name="connsiteY65" fmla="*/ 5874115 h 5929899"/>
              <a:gd name="connsiteX66" fmla="*/ 7920507 w 8512935"/>
              <a:gd name="connsiteY66" fmla="*/ 5906312 h 5929899"/>
              <a:gd name="connsiteX67" fmla="*/ 7972022 w 8512935"/>
              <a:gd name="connsiteY67" fmla="*/ 5919191 h 5929899"/>
              <a:gd name="connsiteX68" fmla="*/ 8422783 w 8512935"/>
              <a:gd name="connsiteY68" fmla="*/ 5906312 h 5929899"/>
              <a:gd name="connsiteX69" fmla="*/ 8461420 w 8512935"/>
              <a:gd name="connsiteY69" fmla="*/ 5861236 h 5929899"/>
              <a:gd name="connsiteX70" fmla="*/ 8480738 w 8512935"/>
              <a:gd name="connsiteY70" fmla="*/ 5829039 h 5929899"/>
              <a:gd name="connsiteX71" fmla="*/ 8512935 w 8512935"/>
              <a:gd name="connsiteY71" fmla="*/ 5706690 h 5929899"/>
              <a:gd name="connsiteX72" fmla="*/ 8487177 w 8512935"/>
              <a:gd name="connsiteY72" fmla="*/ 5610098 h 5929899"/>
              <a:gd name="connsiteX73" fmla="*/ 8454980 w 8512935"/>
              <a:gd name="connsiteY73" fmla="*/ 5590780 h 5929899"/>
              <a:gd name="connsiteX74" fmla="*/ 8409904 w 8512935"/>
              <a:gd name="connsiteY74" fmla="*/ 5558583 h 5929899"/>
              <a:gd name="connsiteX75" fmla="*/ 8339070 w 8512935"/>
              <a:gd name="connsiteY75" fmla="*/ 5526385 h 5929899"/>
              <a:gd name="connsiteX76" fmla="*/ 8229600 w 8512935"/>
              <a:gd name="connsiteY76" fmla="*/ 5481309 h 5929899"/>
              <a:gd name="connsiteX77" fmla="*/ 8197403 w 8512935"/>
              <a:gd name="connsiteY77" fmla="*/ 5449112 h 5929899"/>
              <a:gd name="connsiteX78" fmla="*/ 8139448 w 8512935"/>
              <a:gd name="connsiteY78" fmla="*/ 5404036 h 5929899"/>
              <a:gd name="connsiteX79" fmla="*/ 8055735 w 8512935"/>
              <a:gd name="connsiteY79" fmla="*/ 5301005 h 5929899"/>
              <a:gd name="connsiteX80" fmla="*/ 8017098 w 8512935"/>
              <a:gd name="connsiteY80" fmla="*/ 5249490 h 5929899"/>
              <a:gd name="connsiteX81" fmla="*/ 7972022 w 8512935"/>
              <a:gd name="connsiteY81" fmla="*/ 5191535 h 5929899"/>
              <a:gd name="connsiteX82" fmla="*/ 7881870 w 8512935"/>
              <a:gd name="connsiteY82" fmla="*/ 5062746 h 5929899"/>
              <a:gd name="connsiteX83" fmla="*/ 7843234 w 8512935"/>
              <a:gd name="connsiteY83" fmla="*/ 4966155 h 5929899"/>
              <a:gd name="connsiteX84" fmla="*/ 7836794 w 8512935"/>
              <a:gd name="connsiteY84" fmla="*/ 4921078 h 5929899"/>
              <a:gd name="connsiteX85" fmla="*/ 7804597 w 8512935"/>
              <a:gd name="connsiteY85" fmla="*/ 4824487 h 5929899"/>
              <a:gd name="connsiteX86" fmla="*/ 7759521 w 8512935"/>
              <a:gd name="connsiteY86" fmla="*/ 4740774 h 5929899"/>
              <a:gd name="connsiteX87" fmla="*/ 7682248 w 8512935"/>
              <a:gd name="connsiteY87" fmla="*/ 4676380 h 5929899"/>
              <a:gd name="connsiteX88" fmla="*/ 7489065 w 8512935"/>
              <a:gd name="connsiteY88" fmla="*/ 4611985 h 5929899"/>
              <a:gd name="connsiteX89" fmla="*/ 7212169 w 8512935"/>
              <a:gd name="connsiteY89" fmla="*/ 4541152 h 5929899"/>
              <a:gd name="connsiteX90" fmla="*/ 7025425 w 8512935"/>
              <a:gd name="connsiteY90" fmla="*/ 4489636 h 5929899"/>
              <a:gd name="connsiteX91" fmla="*/ 6973910 w 8512935"/>
              <a:gd name="connsiteY91" fmla="*/ 4463878 h 5929899"/>
              <a:gd name="connsiteX92" fmla="*/ 6986789 w 8512935"/>
              <a:gd name="connsiteY92" fmla="*/ 4354408 h 5929899"/>
              <a:gd name="connsiteX93" fmla="*/ 6999667 w 8512935"/>
              <a:gd name="connsiteY93" fmla="*/ 4322211 h 5929899"/>
              <a:gd name="connsiteX94" fmla="*/ 6993228 w 8512935"/>
              <a:gd name="connsiteY94" fmla="*/ 4058194 h 5929899"/>
              <a:gd name="connsiteX95" fmla="*/ 6961031 w 8512935"/>
              <a:gd name="connsiteY95" fmla="*/ 3961602 h 5929899"/>
              <a:gd name="connsiteX96" fmla="*/ 6941712 w 8512935"/>
              <a:gd name="connsiteY96" fmla="*/ 3948724 h 5929899"/>
              <a:gd name="connsiteX97" fmla="*/ 6845121 w 8512935"/>
              <a:gd name="connsiteY97" fmla="*/ 3865011 h 5929899"/>
              <a:gd name="connsiteX98" fmla="*/ 6780727 w 8512935"/>
              <a:gd name="connsiteY98" fmla="*/ 3819935 h 5929899"/>
              <a:gd name="connsiteX99" fmla="*/ 6722772 w 8512935"/>
              <a:gd name="connsiteY99" fmla="*/ 3794177 h 5929899"/>
              <a:gd name="connsiteX100" fmla="*/ 6658377 w 8512935"/>
              <a:gd name="connsiteY100" fmla="*/ 3761980 h 5929899"/>
              <a:gd name="connsiteX101" fmla="*/ 6452315 w 8512935"/>
              <a:gd name="connsiteY101" fmla="*/ 3723343 h 5929899"/>
              <a:gd name="connsiteX102" fmla="*/ 6149662 w 8512935"/>
              <a:gd name="connsiteY102" fmla="*/ 3697585 h 5929899"/>
              <a:gd name="connsiteX103" fmla="*/ 6123904 w 8512935"/>
              <a:gd name="connsiteY103" fmla="*/ 3652509 h 5929899"/>
              <a:gd name="connsiteX104" fmla="*/ 6078828 w 8512935"/>
              <a:gd name="connsiteY104" fmla="*/ 3581676 h 5929899"/>
              <a:gd name="connsiteX105" fmla="*/ 6046631 w 8512935"/>
              <a:gd name="connsiteY105" fmla="*/ 3497963 h 5929899"/>
              <a:gd name="connsiteX106" fmla="*/ 6059510 w 8512935"/>
              <a:gd name="connsiteY106" fmla="*/ 3407811 h 5929899"/>
              <a:gd name="connsiteX107" fmla="*/ 6065949 w 8512935"/>
              <a:gd name="connsiteY107" fmla="*/ 3343416 h 5929899"/>
              <a:gd name="connsiteX108" fmla="*/ 6078828 w 8512935"/>
              <a:gd name="connsiteY108" fmla="*/ 3291901 h 5929899"/>
              <a:gd name="connsiteX109" fmla="*/ 6072389 w 8512935"/>
              <a:gd name="connsiteY109" fmla="*/ 3214628 h 5929899"/>
              <a:gd name="connsiteX110" fmla="*/ 6059510 w 8512935"/>
              <a:gd name="connsiteY110" fmla="*/ 3195309 h 5929899"/>
              <a:gd name="connsiteX111" fmla="*/ 6040191 w 8512935"/>
              <a:gd name="connsiteY111" fmla="*/ 3163112 h 5929899"/>
              <a:gd name="connsiteX112" fmla="*/ 5982236 w 8512935"/>
              <a:gd name="connsiteY112" fmla="*/ 3130915 h 5929899"/>
              <a:gd name="connsiteX113" fmla="*/ 5853448 w 8512935"/>
              <a:gd name="connsiteY113" fmla="*/ 3105157 h 5929899"/>
              <a:gd name="connsiteX114" fmla="*/ 5763296 w 8512935"/>
              <a:gd name="connsiteY114" fmla="*/ 3098718 h 5929899"/>
              <a:gd name="connsiteX115" fmla="*/ 5698901 w 8512935"/>
              <a:gd name="connsiteY115" fmla="*/ 3079400 h 5929899"/>
              <a:gd name="connsiteX116" fmla="*/ 5512158 w 8512935"/>
              <a:gd name="connsiteY116" fmla="*/ 3072960 h 5929899"/>
              <a:gd name="connsiteX117" fmla="*/ 5441324 w 8512935"/>
              <a:gd name="connsiteY117" fmla="*/ 3066521 h 5929899"/>
              <a:gd name="connsiteX118" fmla="*/ 5203065 w 8512935"/>
              <a:gd name="connsiteY118" fmla="*/ 2963490 h 5929899"/>
              <a:gd name="connsiteX119" fmla="*/ 5151549 w 8512935"/>
              <a:gd name="connsiteY119" fmla="*/ 2905535 h 5929899"/>
              <a:gd name="connsiteX120" fmla="*/ 5145110 w 8512935"/>
              <a:gd name="connsiteY120" fmla="*/ 2873338 h 5929899"/>
              <a:gd name="connsiteX121" fmla="*/ 5138670 w 8512935"/>
              <a:gd name="connsiteY121" fmla="*/ 2821822 h 5929899"/>
              <a:gd name="connsiteX122" fmla="*/ 5132231 w 8512935"/>
              <a:gd name="connsiteY122" fmla="*/ 2776746 h 5929899"/>
              <a:gd name="connsiteX123" fmla="*/ 5125791 w 8512935"/>
              <a:gd name="connsiteY123" fmla="*/ 2416138 h 5929899"/>
              <a:gd name="connsiteX124" fmla="*/ 5054958 w 8512935"/>
              <a:gd name="connsiteY124" fmla="*/ 2383940 h 5929899"/>
              <a:gd name="connsiteX125" fmla="*/ 5009881 w 8512935"/>
              <a:gd name="connsiteY125" fmla="*/ 2358183 h 5929899"/>
              <a:gd name="connsiteX126" fmla="*/ 4939048 w 8512935"/>
              <a:gd name="connsiteY126" fmla="*/ 2338864 h 5929899"/>
              <a:gd name="connsiteX127" fmla="*/ 4900411 w 8512935"/>
              <a:gd name="connsiteY127" fmla="*/ 2319546 h 5929899"/>
              <a:gd name="connsiteX128" fmla="*/ 4752304 w 8512935"/>
              <a:gd name="connsiteY128" fmla="*/ 2313107 h 5929899"/>
              <a:gd name="connsiteX129" fmla="*/ 4655712 w 8512935"/>
              <a:gd name="connsiteY129" fmla="*/ 2306667 h 5929899"/>
              <a:gd name="connsiteX130" fmla="*/ 4559121 w 8512935"/>
              <a:gd name="connsiteY130" fmla="*/ 2274470 h 5929899"/>
              <a:gd name="connsiteX131" fmla="*/ 4520484 w 8512935"/>
              <a:gd name="connsiteY131" fmla="*/ 2255152 h 5929899"/>
              <a:gd name="connsiteX132" fmla="*/ 4488287 w 8512935"/>
              <a:gd name="connsiteY132" fmla="*/ 2242273 h 5929899"/>
              <a:gd name="connsiteX133" fmla="*/ 4398135 w 8512935"/>
              <a:gd name="connsiteY133" fmla="*/ 2177878 h 5929899"/>
              <a:gd name="connsiteX134" fmla="*/ 4372377 w 8512935"/>
              <a:gd name="connsiteY134" fmla="*/ 2145681 h 5929899"/>
              <a:gd name="connsiteX135" fmla="*/ 4353059 w 8512935"/>
              <a:gd name="connsiteY135" fmla="*/ 2074847 h 5929899"/>
              <a:gd name="connsiteX136" fmla="*/ 4340180 w 8512935"/>
              <a:gd name="connsiteY136" fmla="*/ 1900983 h 5929899"/>
              <a:gd name="connsiteX137" fmla="*/ 4333741 w 8512935"/>
              <a:gd name="connsiteY137" fmla="*/ 1855907 h 5929899"/>
              <a:gd name="connsiteX138" fmla="*/ 4295104 w 8512935"/>
              <a:gd name="connsiteY138" fmla="*/ 1727118 h 5929899"/>
              <a:gd name="connsiteX139" fmla="*/ 4269346 w 8512935"/>
              <a:gd name="connsiteY139" fmla="*/ 1694921 h 5929899"/>
              <a:gd name="connsiteX140" fmla="*/ 4243589 w 8512935"/>
              <a:gd name="connsiteY140" fmla="*/ 1688481 h 5929899"/>
              <a:gd name="connsiteX141" fmla="*/ 4166315 w 8512935"/>
              <a:gd name="connsiteY141" fmla="*/ 1682042 h 5929899"/>
              <a:gd name="connsiteX142" fmla="*/ 4101921 w 8512935"/>
              <a:gd name="connsiteY142" fmla="*/ 1669163 h 5929899"/>
              <a:gd name="connsiteX143" fmla="*/ 3773510 w 8512935"/>
              <a:gd name="connsiteY143" fmla="*/ 1656284 h 5929899"/>
              <a:gd name="connsiteX144" fmla="*/ 3593205 w 8512935"/>
              <a:gd name="connsiteY144" fmla="*/ 1636966 h 5929899"/>
              <a:gd name="connsiteX145" fmla="*/ 3464417 w 8512935"/>
              <a:gd name="connsiteY145" fmla="*/ 1630526 h 5929899"/>
              <a:gd name="connsiteX146" fmla="*/ 3335628 w 8512935"/>
              <a:gd name="connsiteY146" fmla="*/ 1598329 h 5929899"/>
              <a:gd name="connsiteX147" fmla="*/ 3309870 w 8512935"/>
              <a:gd name="connsiteY147" fmla="*/ 1495298 h 5929899"/>
              <a:gd name="connsiteX148" fmla="*/ 3303431 w 8512935"/>
              <a:gd name="connsiteY148" fmla="*/ 1031659 h 5929899"/>
              <a:gd name="connsiteX149" fmla="*/ 3258355 w 8512935"/>
              <a:gd name="connsiteY149" fmla="*/ 986583 h 5929899"/>
              <a:gd name="connsiteX150" fmla="*/ 3219718 w 8512935"/>
              <a:gd name="connsiteY150" fmla="*/ 960825 h 5929899"/>
              <a:gd name="connsiteX151" fmla="*/ 2685245 w 8512935"/>
              <a:gd name="connsiteY151" fmla="*/ 954385 h 5929899"/>
              <a:gd name="connsiteX152" fmla="*/ 2550017 w 8512935"/>
              <a:gd name="connsiteY152" fmla="*/ 935067 h 5929899"/>
              <a:gd name="connsiteX153" fmla="*/ 2401910 w 8512935"/>
              <a:gd name="connsiteY153" fmla="*/ 915749 h 5929899"/>
              <a:gd name="connsiteX154" fmla="*/ 2350394 w 8512935"/>
              <a:gd name="connsiteY154" fmla="*/ 889991 h 5929899"/>
              <a:gd name="connsiteX155" fmla="*/ 2260242 w 8512935"/>
              <a:gd name="connsiteY155" fmla="*/ 780521 h 5929899"/>
              <a:gd name="connsiteX156" fmla="*/ 2260242 w 8512935"/>
              <a:gd name="connsiteY156" fmla="*/ 568019 h 5929899"/>
              <a:gd name="connsiteX157" fmla="*/ 2266681 w 8512935"/>
              <a:gd name="connsiteY157" fmla="*/ 452109 h 5929899"/>
              <a:gd name="connsiteX158" fmla="*/ 2292439 w 8512935"/>
              <a:gd name="connsiteY158" fmla="*/ 374836 h 5929899"/>
              <a:gd name="connsiteX159" fmla="*/ 2311758 w 8512935"/>
              <a:gd name="connsiteY159" fmla="*/ 271805 h 5929899"/>
              <a:gd name="connsiteX160" fmla="*/ 2292439 w 8512935"/>
              <a:gd name="connsiteY160" fmla="*/ 155895 h 5929899"/>
              <a:gd name="connsiteX161" fmla="*/ 2221605 w 8512935"/>
              <a:gd name="connsiteY161" fmla="*/ 104380 h 5929899"/>
              <a:gd name="connsiteX162" fmla="*/ 2150772 w 8512935"/>
              <a:gd name="connsiteY162" fmla="*/ 59304 h 5929899"/>
              <a:gd name="connsiteX163" fmla="*/ 1803042 w 8512935"/>
              <a:gd name="connsiteY163" fmla="*/ 1349 h 5929899"/>
              <a:gd name="connsiteX164" fmla="*/ 1493949 w 8512935"/>
              <a:gd name="connsiteY164" fmla="*/ 7788 h 5929899"/>
              <a:gd name="connsiteX165" fmla="*/ 1197735 w 8512935"/>
              <a:gd name="connsiteY165" fmla="*/ 85062 h 5929899"/>
              <a:gd name="connsiteX166" fmla="*/ 875763 w 8512935"/>
              <a:gd name="connsiteY166" fmla="*/ 149456 h 5929899"/>
              <a:gd name="connsiteX167" fmla="*/ 727656 w 8512935"/>
              <a:gd name="connsiteY167" fmla="*/ 181653 h 5929899"/>
              <a:gd name="connsiteX168" fmla="*/ 418563 w 8512935"/>
              <a:gd name="connsiteY168" fmla="*/ 233169 h 5929899"/>
              <a:gd name="connsiteX169" fmla="*/ 154546 w 8512935"/>
              <a:gd name="connsiteY169" fmla="*/ 226729 h 5929899"/>
              <a:gd name="connsiteX170" fmla="*/ 70834 w 8512935"/>
              <a:gd name="connsiteY170" fmla="*/ 200971 h 5929899"/>
              <a:gd name="connsiteX171" fmla="*/ 0 w 8512935"/>
              <a:gd name="connsiteY171" fmla="*/ 258926 h 5929899"/>
              <a:gd name="connsiteX172" fmla="*/ 45076 w 8512935"/>
              <a:gd name="connsiteY172" fmla="*/ 568019 h 5929899"/>
              <a:gd name="connsiteX173" fmla="*/ 64394 w 8512935"/>
              <a:gd name="connsiteY173" fmla="*/ 632414 h 5929899"/>
              <a:gd name="connsiteX174" fmla="*/ 70834 w 8512935"/>
              <a:gd name="connsiteY174" fmla="*/ 651732 h 5929899"/>
              <a:gd name="connsiteX175" fmla="*/ 90152 w 8512935"/>
              <a:gd name="connsiteY175" fmla="*/ 671050 h 5929899"/>
              <a:gd name="connsiteX176" fmla="*/ 109470 w 8512935"/>
              <a:gd name="connsiteY176" fmla="*/ 696808 h 5929899"/>
              <a:gd name="connsiteX177" fmla="*/ 135228 w 8512935"/>
              <a:gd name="connsiteY177" fmla="*/ 703247 h 5929899"/>
              <a:gd name="connsiteX178" fmla="*/ 199622 w 8512935"/>
              <a:gd name="connsiteY178" fmla="*/ 709687 h 5929899"/>
              <a:gd name="connsiteX179" fmla="*/ 96591 w 8512935"/>
              <a:gd name="connsiteY179" fmla="*/ 645293 h 59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8512935" h="5929899">
                <a:moveTo>
                  <a:pt x="96591" y="645293"/>
                </a:moveTo>
                <a:lnTo>
                  <a:pt x="96591" y="645293"/>
                </a:lnTo>
                <a:cubicBezTo>
                  <a:pt x="139521" y="664611"/>
                  <a:pt x="182964" y="682825"/>
                  <a:pt x="225380" y="703247"/>
                </a:cubicBezTo>
                <a:cubicBezTo>
                  <a:pt x="240972" y="710754"/>
                  <a:pt x="254977" y="721266"/>
                  <a:pt x="270456" y="729005"/>
                </a:cubicBezTo>
                <a:cubicBezTo>
                  <a:pt x="430611" y="809082"/>
                  <a:pt x="327412" y="744139"/>
                  <a:pt x="540912" y="864233"/>
                </a:cubicBezTo>
                <a:cubicBezTo>
                  <a:pt x="633963" y="916574"/>
                  <a:pt x="726287" y="980378"/>
                  <a:pt x="811369" y="1044538"/>
                </a:cubicBezTo>
                <a:cubicBezTo>
                  <a:pt x="898098" y="1109940"/>
                  <a:pt x="987438" y="1172356"/>
                  <a:pt x="1068946" y="1244160"/>
                </a:cubicBezTo>
                <a:cubicBezTo>
                  <a:pt x="1288370" y="1437461"/>
                  <a:pt x="1338542" y="1479674"/>
                  <a:pt x="1539025" y="1662724"/>
                </a:cubicBezTo>
                <a:cubicBezTo>
                  <a:pt x="1571549" y="1692420"/>
                  <a:pt x="1606615" y="1719731"/>
                  <a:pt x="1635617" y="1752876"/>
                </a:cubicBezTo>
                <a:cubicBezTo>
                  <a:pt x="1641224" y="1759284"/>
                  <a:pt x="1739383" y="1876075"/>
                  <a:pt x="1770845" y="1900983"/>
                </a:cubicBezTo>
                <a:cubicBezTo>
                  <a:pt x="1864814" y="1975375"/>
                  <a:pt x="1996714" y="2054193"/>
                  <a:pt x="2105696" y="2087726"/>
                </a:cubicBezTo>
                <a:cubicBezTo>
                  <a:pt x="2212581" y="2120614"/>
                  <a:pt x="2268641" y="2132430"/>
                  <a:pt x="2376152" y="2210076"/>
                </a:cubicBezTo>
                <a:cubicBezTo>
                  <a:pt x="2529268" y="2320659"/>
                  <a:pt x="2630485" y="2398417"/>
                  <a:pt x="2820473" y="2493411"/>
                </a:cubicBezTo>
                <a:cubicBezTo>
                  <a:pt x="2841938" y="2504143"/>
                  <a:pt x="2864108" y="2513568"/>
                  <a:pt x="2884867" y="2525608"/>
                </a:cubicBezTo>
                <a:cubicBezTo>
                  <a:pt x="2971481" y="2575844"/>
                  <a:pt x="3055316" y="2630817"/>
                  <a:pt x="3142445" y="2680155"/>
                </a:cubicBezTo>
                <a:cubicBezTo>
                  <a:pt x="3233528" y="2731732"/>
                  <a:pt x="3336005" y="2764927"/>
                  <a:pt x="3419341" y="2828262"/>
                </a:cubicBezTo>
                <a:cubicBezTo>
                  <a:pt x="3705813" y="3045980"/>
                  <a:pt x="3474452" y="2861820"/>
                  <a:pt x="3670479" y="3034324"/>
                </a:cubicBezTo>
                <a:cubicBezTo>
                  <a:pt x="3693381" y="3054478"/>
                  <a:pt x="3719056" y="3071413"/>
                  <a:pt x="3741312" y="3092278"/>
                </a:cubicBezTo>
                <a:cubicBezTo>
                  <a:pt x="3753543" y="3103744"/>
                  <a:pt x="3763842" y="3117219"/>
                  <a:pt x="3773510" y="3130915"/>
                </a:cubicBezTo>
                <a:cubicBezTo>
                  <a:pt x="3802887" y="3172532"/>
                  <a:pt x="3827652" y="3211716"/>
                  <a:pt x="3844343" y="3259704"/>
                </a:cubicBezTo>
                <a:cubicBezTo>
                  <a:pt x="3854610" y="3289223"/>
                  <a:pt x="3860576" y="3320090"/>
                  <a:pt x="3870101" y="3349856"/>
                </a:cubicBezTo>
                <a:cubicBezTo>
                  <a:pt x="3897095" y="3434212"/>
                  <a:pt x="3886616" y="3400765"/>
                  <a:pt x="3921617" y="3465766"/>
                </a:cubicBezTo>
                <a:cubicBezTo>
                  <a:pt x="4084808" y="3768833"/>
                  <a:pt x="3869988" y="3368945"/>
                  <a:pt x="3947374" y="3523721"/>
                </a:cubicBezTo>
                <a:cubicBezTo>
                  <a:pt x="3950835" y="3530643"/>
                  <a:pt x="3955960" y="3536600"/>
                  <a:pt x="3960253" y="3543039"/>
                </a:cubicBezTo>
                <a:cubicBezTo>
                  <a:pt x="3962400" y="3553771"/>
                  <a:pt x="3964319" y="3564552"/>
                  <a:pt x="3966693" y="3575236"/>
                </a:cubicBezTo>
                <a:cubicBezTo>
                  <a:pt x="3968613" y="3583875"/>
                  <a:pt x="3973132" y="3592144"/>
                  <a:pt x="3973132" y="3600994"/>
                </a:cubicBezTo>
                <a:cubicBezTo>
                  <a:pt x="3973132" y="3654699"/>
                  <a:pt x="3968839" y="3708318"/>
                  <a:pt x="3966693" y="3761980"/>
                </a:cubicBezTo>
                <a:cubicBezTo>
                  <a:pt x="3975169" y="3990847"/>
                  <a:pt x="3960504" y="3866265"/>
                  <a:pt x="3992450" y="4025997"/>
                </a:cubicBezTo>
                <a:cubicBezTo>
                  <a:pt x="3997156" y="4049529"/>
                  <a:pt x="3998433" y="4073845"/>
                  <a:pt x="4005329" y="4096831"/>
                </a:cubicBezTo>
                <a:cubicBezTo>
                  <a:pt x="4011404" y="4117080"/>
                  <a:pt x="4021633" y="4135877"/>
                  <a:pt x="4031087" y="4154785"/>
                </a:cubicBezTo>
                <a:cubicBezTo>
                  <a:pt x="4051437" y="4195484"/>
                  <a:pt x="4088681" y="4256433"/>
                  <a:pt x="4114800" y="4290014"/>
                </a:cubicBezTo>
                <a:cubicBezTo>
                  <a:pt x="4129825" y="4309332"/>
                  <a:pt x="4144587" y="4328858"/>
                  <a:pt x="4159876" y="4347969"/>
                </a:cubicBezTo>
                <a:cubicBezTo>
                  <a:pt x="4170349" y="4361060"/>
                  <a:pt x="4178662" y="4376546"/>
                  <a:pt x="4192073" y="4386605"/>
                </a:cubicBezTo>
                <a:cubicBezTo>
                  <a:pt x="4200659" y="4393045"/>
                  <a:pt x="4210701" y="4397902"/>
                  <a:pt x="4217831" y="4405924"/>
                </a:cubicBezTo>
                <a:cubicBezTo>
                  <a:pt x="4228114" y="4417493"/>
                  <a:pt x="4234086" y="4432342"/>
                  <a:pt x="4243589" y="4444560"/>
                </a:cubicBezTo>
                <a:cubicBezTo>
                  <a:pt x="4281667" y="4493517"/>
                  <a:pt x="4244278" y="4430606"/>
                  <a:pt x="4282225" y="4489636"/>
                </a:cubicBezTo>
                <a:cubicBezTo>
                  <a:pt x="4294714" y="4509064"/>
                  <a:pt x="4323463" y="4565645"/>
                  <a:pt x="4346620" y="4586228"/>
                </a:cubicBezTo>
                <a:cubicBezTo>
                  <a:pt x="4355975" y="4594543"/>
                  <a:pt x="4368403" y="4598603"/>
                  <a:pt x="4378817" y="4605546"/>
                </a:cubicBezTo>
                <a:cubicBezTo>
                  <a:pt x="4407056" y="4624372"/>
                  <a:pt x="4434488" y="4644382"/>
                  <a:pt x="4462529" y="4663501"/>
                </a:cubicBezTo>
                <a:cubicBezTo>
                  <a:pt x="4481712" y="4676581"/>
                  <a:pt x="4498927" y="4693515"/>
                  <a:pt x="4520484" y="4702138"/>
                </a:cubicBezTo>
                <a:cubicBezTo>
                  <a:pt x="4541949" y="4710724"/>
                  <a:pt x="4563961" y="4718051"/>
                  <a:pt x="4584879" y="4727895"/>
                </a:cubicBezTo>
                <a:cubicBezTo>
                  <a:pt x="4600537" y="4735264"/>
                  <a:pt x="4613453" y="4748442"/>
                  <a:pt x="4629955" y="4753653"/>
                </a:cubicBezTo>
                <a:cubicBezTo>
                  <a:pt x="4654856" y="4761517"/>
                  <a:pt x="4707228" y="4766532"/>
                  <a:pt x="4707228" y="4766532"/>
                </a:cubicBezTo>
                <a:cubicBezTo>
                  <a:pt x="4763965" y="4789227"/>
                  <a:pt x="4763792" y="4790332"/>
                  <a:pt x="4848896" y="4811608"/>
                </a:cubicBezTo>
                <a:cubicBezTo>
                  <a:pt x="4874654" y="4818047"/>
                  <a:pt x="4900554" y="4823940"/>
                  <a:pt x="4926169" y="4830926"/>
                </a:cubicBezTo>
                <a:cubicBezTo>
                  <a:pt x="4947789" y="4836822"/>
                  <a:pt x="4968983" y="4844203"/>
                  <a:pt x="4990563" y="4850245"/>
                </a:cubicBezTo>
                <a:cubicBezTo>
                  <a:pt x="5022651" y="4859230"/>
                  <a:pt x="5055171" y="4866653"/>
                  <a:pt x="5087155" y="4876002"/>
                </a:cubicBezTo>
                <a:cubicBezTo>
                  <a:pt x="5568130" y="5016594"/>
                  <a:pt x="5270885" y="4941234"/>
                  <a:pt x="5821250" y="5075625"/>
                </a:cubicBezTo>
                <a:cubicBezTo>
                  <a:pt x="5868295" y="5087113"/>
                  <a:pt x="5917252" y="5091704"/>
                  <a:pt x="5962918" y="5107822"/>
                </a:cubicBezTo>
                <a:lnTo>
                  <a:pt x="6072389" y="5146459"/>
                </a:lnTo>
                <a:cubicBezTo>
                  <a:pt x="6093649" y="5153546"/>
                  <a:pt x="6115897" y="5157655"/>
                  <a:pt x="6136783" y="5165777"/>
                </a:cubicBezTo>
                <a:cubicBezTo>
                  <a:pt x="6271419" y="5218136"/>
                  <a:pt x="6095279" y="5164823"/>
                  <a:pt x="6252693" y="5217293"/>
                </a:cubicBezTo>
                <a:cubicBezTo>
                  <a:pt x="6269485" y="5222890"/>
                  <a:pt x="6287154" y="5225434"/>
                  <a:pt x="6304208" y="5230171"/>
                </a:cubicBezTo>
                <a:cubicBezTo>
                  <a:pt x="6366989" y="5247610"/>
                  <a:pt x="6431443" y="5269611"/>
                  <a:pt x="6490952" y="5294566"/>
                </a:cubicBezTo>
                <a:cubicBezTo>
                  <a:pt x="6557493" y="5322470"/>
                  <a:pt x="6622533" y="5354263"/>
                  <a:pt x="6690574" y="5378278"/>
                </a:cubicBezTo>
                <a:cubicBezTo>
                  <a:pt x="6952175" y="5470608"/>
                  <a:pt x="6627083" y="5353858"/>
                  <a:pt x="6941712" y="5474870"/>
                </a:cubicBezTo>
                <a:cubicBezTo>
                  <a:pt x="6977829" y="5488761"/>
                  <a:pt x="7015615" y="5498264"/>
                  <a:pt x="7051183" y="5513507"/>
                </a:cubicBezTo>
                <a:cubicBezTo>
                  <a:pt x="7137708" y="5550589"/>
                  <a:pt x="7103017" y="5545449"/>
                  <a:pt x="7173532" y="5590780"/>
                </a:cubicBezTo>
                <a:cubicBezTo>
                  <a:pt x="7185644" y="5598566"/>
                  <a:pt x="7200021" y="5602368"/>
                  <a:pt x="7212169" y="5610098"/>
                </a:cubicBezTo>
                <a:cubicBezTo>
                  <a:pt x="7223764" y="5617477"/>
                  <a:pt x="7232300" y="5629275"/>
                  <a:pt x="7244366" y="5635856"/>
                </a:cubicBezTo>
                <a:cubicBezTo>
                  <a:pt x="7491347" y="5770574"/>
                  <a:pt x="7090229" y="5533072"/>
                  <a:pt x="7315200" y="5668053"/>
                </a:cubicBezTo>
                <a:cubicBezTo>
                  <a:pt x="7319493" y="5674492"/>
                  <a:pt x="7321157" y="5683910"/>
                  <a:pt x="7328079" y="5687371"/>
                </a:cubicBezTo>
                <a:cubicBezTo>
                  <a:pt x="7339757" y="5693210"/>
                  <a:pt x="7353882" y="5691405"/>
                  <a:pt x="7366715" y="5693811"/>
                </a:cubicBezTo>
                <a:cubicBezTo>
                  <a:pt x="7388230" y="5697845"/>
                  <a:pt x="7409645" y="5702397"/>
                  <a:pt x="7431110" y="5706690"/>
                </a:cubicBezTo>
                <a:cubicBezTo>
                  <a:pt x="7482625" y="5728155"/>
                  <a:pt x="7536662" y="5744360"/>
                  <a:pt x="7585656" y="5771084"/>
                </a:cubicBezTo>
                <a:cubicBezTo>
                  <a:pt x="7696246" y="5831406"/>
                  <a:pt x="7646844" y="5807190"/>
                  <a:pt x="7804597" y="5874115"/>
                </a:cubicBezTo>
                <a:cubicBezTo>
                  <a:pt x="7878542" y="5905486"/>
                  <a:pt x="7850929" y="5897615"/>
                  <a:pt x="7920507" y="5906312"/>
                </a:cubicBezTo>
                <a:cubicBezTo>
                  <a:pt x="7937679" y="5910605"/>
                  <a:pt x="7954323" y="5918952"/>
                  <a:pt x="7972022" y="5919191"/>
                </a:cubicBezTo>
                <a:cubicBezTo>
                  <a:pt x="8358683" y="5924417"/>
                  <a:pt x="8262520" y="5946381"/>
                  <a:pt x="8422783" y="5906312"/>
                </a:cubicBezTo>
                <a:cubicBezTo>
                  <a:pt x="8468943" y="5837073"/>
                  <a:pt x="8388540" y="5954939"/>
                  <a:pt x="8461420" y="5861236"/>
                </a:cubicBezTo>
                <a:cubicBezTo>
                  <a:pt x="8469104" y="5851357"/>
                  <a:pt x="8475141" y="5840234"/>
                  <a:pt x="8480738" y="5829039"/>
                </a:cubicBezTo>
                <a:cubicBezTo>
                  <a:pt x="8499795" y="5790925"/>
                  <a:pt x="8506017" y="5748200"/>
                  <a:pt x="8512935" y="5706690"/>
                </a:cubicBezTo>
                <a:cubicBezTo>
                  <a:pt x="8504349" y="5674493"/>
                  <a:pt x="8502079" y="5639903"/>
                  <a:pt x="8487177" y="5610098"/>
                </a:cubicBezTo>
                <a:cubicBezTo>
                  <a:pt x="8481580" y="5598903"/>
                  <a:pt x="8465394" y="5597723"/>
                  <a:pt x="8454980" y="5590780"/>
                </a:cubicBezTo>
                <a:cubicBezTo>
                  <a:pt x="8439616" y="5580538"/>
                  <a:pt x="8426045" y="5567550"/>
                  <a:pt x="8409904" y="5558583"/>
                </a:cubicBezTo>
                <a:cubicBezTo>
                  <a:pt x="8387232" y="5545987"/>
                  <a:pt x="8362268" y="5537984"/>
                  <a:pt x="8339070" y="5526385"/>
                </a:cubicBezTo>
                <a:cubicBezTo>
                  <a:pt x="8251493" y="5482596"/>
                  <a:pt x="8340411" y="5514554"/>
                  <a:pt x="8229600" y="5481309"/>
                </a:cubicBezTo>
                <a:cubicBezTo>
                  <a:pt x="8218868" y="5470577"/>
                  <a:pt x="8209255" y="5458593"/>
                  <a:pt x="8197403" y="5449112"/>
                </a:cubicBezTo>
                <a:cubicBezTo>
                  <a:pt x="8148875" y="5410290"/>
                  <a:pt x="8179797" y="5451505"/>
                  <a:pt x="8139448" y="5404036"/>
                </a:cubicBezTo>
                <a:cubicBezTo>
                  <a:pt x="8110789" y="5370319"/>
                  <a:pt x="8083202" y="5335700"/>
                  <a:pt x="8055735" y="5301005"/>
                </a:cubicBezTo>
                <a:cubicBezTo>
                  <a:pt x="8042412" y="5284176"/>
                  <a:pt x="8030137" y="5266541"/>
                  <a:pt x="8017098" y="5249490"/>
                </a:cubicBezTo>
                <a:cubicBezTo>
                  <a:pt x="8002231" y="5230049"/>
                  <a:pt x="7987142" y="5210779"/>
                  <a:pt x="7972022" y="5191535"/>
                </a:cubicBezTo>
                <a:cubicBezTo>
                  <a:pt x="7943649" y="5155424"/>
                  <a:pt x="7893194" y="5096717"/>
                  <a:pt x="7881870" y="5062746"/>
                </a:cubicBezTo>
                <a:cubicBezTo>
                  <a:pt x="7862306" y="5004054"/>
                  <a:pt x="7874505" y="5036515"/>
                  <a:pt x="7843234" y="4966155"/>
                </a:cubicBezTo>
                <a:cubicBezTo>
                  <a:pt x="7841087" y="4951129"/>
                  <a:pt x="7839974" y="4935919"/>
                  <a:pt x="7836794" y="4921078"/>
                </a:cubicBezTo>
                <a:cubicBezTo>
                  <a:pt x="7828565" y="4882678"/>
                  <a:pt x="7818031" y="4862103"/>
                  <a:pt x="7804597" y="4824487"/>
                </a:cubicBezTo>
                <a:cubicBezTo>
                  <a:pt x="7787224" y="4775841"/>
                  <a:pt x="7797780" y="4786685"/>
                  <a:pt x="7759521" y="4740774"/>
                </a:cubicBezTo>
                <a:cubicBezTo>
                  <a:pt x="7744007" y="4722157"/>
                  <a:pt x="7703495" y="4684994"/>
                  <a:pt x="7682248" y="4676380"/>
                </a:cubicBezTo>
                <a:cubicBezTo>
                  <a:pt x="7619343" y="4650878"/>
                  <a:pt x="7554331" y="4630632"/>
                  <a:pt x="7489065" y="4611985"/>
                </a:cubicBezTo>
                <a:cubicBezTo>
                  <a:pt x="7311752" y="4561326"/>
                  <a:pt x="7481722" y="4608540"/>
                  <a:pt x="7212169" y="4541152"/>
                </a:cubicBezTo>
                <a:cubicBezTo>
                  <a:pt x="7205502" y="4539485"/>
                  <a:pt x="7034954" y="4494401"/>
                  <a:pt x="7025425" y="4489636"/>
                </a:cubicBezTo>
                <a:lnTo>
                  <a:pt x="6973910" y="4463878"/>
                </a:lnTo>
                <a:cubicBezTo>
                  <a:pt x="6976033" y="4438401"/>
                  <a:pt x="6977492" y="4385398"/>
                  <a:pt x="6986789" y="4354408"/>
                </a:cubicBezTo>
                <a:cubicBezTo>
                  <a:pt x="6990110" y="4343336"/>
                  <a:pt x="6995374" y="4332943"/>
                  <a:pt x="6999667" y="4322211"/>
                </a:cubicBezTo>
                <a:cubicBezTo>
                  <a:pt x="6997521" y="4234205"/>
                  <a:pt x="6997052" y="4146143"/>
                  <a:pt x="6993228" y="4058194"/>
                </a:cubicBezTo>
                <a:cubicBezTo>
                  <a:pt x="6992258" y="4035881"/>
                  <a:pt x="6969726" y="3967398"/>
                  <a:pt x="6961031" y="3961602"/>
                </a:cubicBezTo>
                <a:cubicBezTo>
                  <a:pt x="6954591" y="3957309"/>
                  <a:pt x="6947657" y="3953679"/>
                  <a:pt x="6941712" y="3948724"/>
                </a:cubicBezTo>
                <a:cubicBezTo>
                  <a:pt x="6908981" y="3921448"/>
                  <a:pt x="6880025" y="3889444"/>
                  <a:pt x="6845121" y="3865011"/>
                </a:cubicBezTo>
                <a:cubicBezTo>
                  <a:pt x="6823656" y="3849986"/>
                  <a:pt x="6803402" y="3833063"/>
                  <a:pt x="6780727" y="3819935"/>
                </a:cubicBezTo>
                <a:cubicBezTo>
                  <a:pt x="6762432" y="3809343"/>
                  <a:pt x="6741877" y="3803227"/>
                  <a:pt x="6722772" y="3794177"/>
                </a:cubicBezTo>
                <a:cubicBezTo>
                  <a:pt x="6701084" y="3783904"/>
                  <a:pt x="6681044" y="3769864"/>
                  <a:pt x="6658377" y="3761980"/>
                </a:cubicBezTo>
                <a:cubicBezTo>
                  <a:pt x="6609464" y="3744967"/>
                  <a:pt x="6494775" y="3730420"/>
                  <a:pt x="6452315" y="3723343"/>
                </a:cubicBezTo>
                <a:cubicBezTo>
                  <a:pt x="6266685" y="3692404"/>
                  <a:pt x="6401979" y="3705996"/>
                  <a:pt x="6149662" y="3697585"/>
                </a:cubicBezTo>
                <a:cubicBezTo>
                  <a:pt x="6141076" y="3682560"/>
                  <a:pt x="6132928" y="3667275"/>
                  <a:pt x="6123904" y="3652509"/>
                </a:cubicBezTo>
                <a:cubicBezTo>
                  <a:pt x="6109310" y="3628629"/>
                  <a:pt x="6091344" y="3606708"/>
                  <a:pt x="6078828" y="3581676"/>
                </a:cubicBezTo>
                <a:cubicBezTo>
                  <a:pt x="6065458" y="3554935"/>
                  <a:pt x="6057363" y="3525867"/>
                  <a:pt x="6046631" y="3497963"/>
                </a:cubicBezTo>
                <a:cubicBezTo>
                  <a:pt x="6050924" y="3467912"/>
                  <a:pt x="6055745" y="3437932"/>
                  <a:pt x="6059510" y="3407811"/>
                </a:cubicBezTo>
                <a:cubicBezTo>
                  <a:pt x="6062186" y="3386406"/>
                  <a:pt x="6062403" y="3364695"/>
                  <a:pt x="6065949" y="3343416"/>
                </a:cubicBezTo>
                <a:cubicBezTo>
                  <a:pt x="6068859" y="3325957"/>
                  <a:pt x="6074535" y="3309073"/>
                  <a:pt x="6078828" y="3291901"/>
                </a:cubicBezTo>
                <a:cubicBezTo>
                  <a:pt x="6076682" y="3266143"/>
                  <a:pt x="6077458" y="3239973"/>
                  <a:pt x="6072389" y="3214628"/>
                </a:cubicBezTo>
                <a:cubicBezTo>
                  <a:pt x="6070871" y="3207039"/>
                  <a:pt x="6063612" y="3201872"/>
                  <a:pt x="6059510" y="3195309"/>
                </a:cubicBezTo>
                <a:cubicBezTo>
                  <a:pt x="6052876" y="3184695"/>
                  <a:pt x="6048433" y="3172531"/>
                  <a:pt x="6040191" y="3163112"/>
                </a:cubicBezTo>
                <a:cubicBezTo>
                  <a:pt x="6025397" y="3146205"/>
                  <a:pt x="6002630" y="3137713"/>
                  <a:pt x="5982236" y="3130915"/>
                </a:cubicBezTo>
                <a:cubicBezTo>
                  <a:pt x="5914528" y="3108346"/>
                  <a:pt x="5923441" y="3110990"/>
                  <a:pt x="5853448" y="3105157"/>
                </a:cubicBezTo>
                <a:cubicBezTo>
                  <a:pt x="5823425" y="3102655"/>
                  <a:pt x="5793347" y="3100864"/>
                  <a:pt x="5763296" y="3098718"/>
                </a:cubicBezTo>
                <a:cubicBezTo>
                  <a:pt x="5741831" y="3092279"/>
                  <a:pt x="5721194" y="3081686"/>
                  <a:pt x="5698901" y="3079400"/>
                </a:cubicBezTo>
                <a:cubicBezTo>
                  <a:pt x="5636941" y="3073045"/>
                  <a:pt x="5574365" y="3076070"/>
                  <a:pt x="5512158" y="3072960"/>
                </a:cubicBezTo>
                <a:cubicBezTo>
                  <a:pt x="5488479" y="3071776"/>
                  <a:pt x="5464935" y="3068667"/>
                  <a:pt x="5441324" y="3066521"/>
                </a:cubicBezTo>
                <a:cubicBezTo>
                  <a:pt x="5275545" y="3019155"/>
                  <a:pt x="5291455" y="3051879"/>
                  <a:pt x="5203065" y="2963490"/>
                </a:cubicBezTo>
                <a:cubicBezTo>
                  <a:pt x="5184788" y="2945213"/>
                  <a:pt x="5168721" y="2924853"/>
                  <a:pt x="5151549" y="2905535"/>
                </a:cubicBezTo>
                <a:cubicBezTo>
                  <a:pt x="5149403" y="2894803"/>
                  <a:pt x="5146774" y="2884156"/>
                  <a:pt x="5145110" y="2873338"/>
                </a:cubicBezTo>
                <a:cubicBezTo>
                  <a:pt x="5142479" y="2856234"/>
                  <a:pt x="5140957" y="2838976"/>
                  <a:pt x="5138670" y="2821822"/>
                </a:cubicBezTo>
                <a:cubicBezTo>
                  <a:pt x="5136664" y="2806777"/>
                  <a:pt x="5134377" y="2791771"/>
                  <a:pt x="5132231" y="2776746"/>
                </a:cubicBezTo>
                <a:cubicBezTo>
                  <a:pt x="5138415" y="2653065"/>
                  <a:pt x="5148472" y="2542505"/>
                  <a:pt x="5125791" y="2416138"/>
                </a:cubicBezTo>
                <a:cubicBezTo>
                  <a:pt x="5123435" y="2403010"/>
                  <a:pt x="5060476" y="2386487"/>
                  <a:pt x="5054958" y="2383940"/>
                </a:cubicBezTo>
                <a:cubicBezTo>
                  <a:pt x="5039245" y="2376688"/>
                  <a:pt x="5025787" y="2365000"/>
                  <a:pt x="5009881" y="2358183"/>
                </a:cubicBezTo>
                <a:cubicBezTo>
                  <a:pt x="4844884" y="2287472"/>
                  <a:pt x="5043061" y="2380470"/>
                  <a:pt x="4939048" y="2338864"/>
                </a:cubicBezTo>
                <a:cubicBezTo>
                  <a:pt x="4925679" y="2333516"/>
                  <a:pt x="4914675" y="2321513"/>
                  <a:pt x="4900411" y="2319546"/>
                </a:cubicBezTo>
                <a:cubicBezTo>
                  <a:pt x="4851459" y="2312794"/>
                  <a:pt x="4801651" y="2315704"/>
                  <a:pt x="4752304" y="2313107"/>
                </a:cubicBezTo>
                <a:cubicBezTo>
                  <a:pt x="4720080" y="2311411"/>
                  <a:pt x="4687909" y="2308814"/>
                  <a:pt x="4655712" y="2306667"/>
                </a:cubicBezTo>
                <a:cubicBezTo>
                  <a:pt x="4623515" y="2295935"/>
                  <a:pt x="4590836" y="2286552"/>
                  <a:pt x="4559121" y="2274470"/>
                </a:cubicBezTo>
                <a:cubicBezTo>
                  <a:pt x="4545665" y="2269344"/>
                  <a:pt x="4533592" y="2261110"/>
                  <a:pt x="4520484" y="2255152"/>
                </a:cubicBezTo>
                <a:cubicBezTo>
                  <a:pt x="4509961" y="2250369"/>
                  <a:pt x="4498435" y="2247808"/>
                  <a:pt x="4488287" y="2242273"/>
                </a:cubicBezTo>
                <a:cubicBezTo>
                  <a:pt x="4470924" y="2232802"/>
                  <a:pt x="4407764" y="2186705"/>
                  <a:pt x="4398135" y="2177878"/>
                </a:cubicBezTo>
                <a:cubicBezTo>
                  <a:pt x="4388003" y="2168591"/>
                  <a:pt x="4380963" y="2156413"/>
                  <a:pt x="4372377" y="2145681"/>
                </a:cubicBezTo>
                <a:cubicBezTo>
                  <a:pt x="4364392" y="2121725"/>
                  <a:pt x="4357020" y="2101253"/>
                  <a:pt x="4353059" y="2074847"/>
                </a:cubicBezTo>
                <a:cubicBezTo>
                  <a:pt x="4349134" y="2048679"/>
                  <a:pt x="4341856" y="1919415"/>
                  <a:pt x="4340180" y="1900983"/>
                </a:cubicBezTo>
                <a:cubicBezTo>
                  <a:pt x="4338806" y="1885867"/>
                  <a:pt x="4336965" y="1870738"/>
                  <a:pt x="4333741" y="1855907"/>
                </a:cubicBezTo>
                <a:cubicBezTo>
                  <a:pt x="4328169" y="1830275"/>
                  <a:pt x="4317710" y="1761026"/>
                  <a:pt x="4295104" y="1727118"/>
                </a:cubicBezTo>
                <a:cubicBezTo>
                  <a:pt x="4287480" y="1715682"/>
                  <a:pt x="4280341" y="1703168"/>
                  <a:pt x="4269346" y="1694921"/>
                </a:cubicBezTo>
                <a:cubicBezTo>
                  <a:pt x="4262266" y="1689611"/>
                  <a:pt x="4252371" y="1689579"/>
                  <a:pt x="4243589" y="1688481"/>
                </a:cubicBezTo>
                <a:cubicBezTo>
                  <a:pt x="4217941" y="1685275"/>
                  <a:pt x="4192073" y="1684188"/>
                  <a:pt x="4166315" y="1682042"/>
                </a:cubicBezTo>
                <a:cubicBezTo>
                  <a:pt x="4144850" y="1677749"/>
                  <a:pt x="4123686" y="1671495"/>
                  <a:pt x="4101921" y="1669163"/>
                </a:cubicBezTo>
                <a:cubicBezTo>
                  <a:pt x="4040587" y="1662592"/>
                  <a:pt x="3795160" y="1656940"/>
                  <a:pt x="3773510" y="1656284"/>
                </a:cubicBezTo>
                <a:cubicBezTo>
                  <a:pt x="3713408" y="1649845"/>
                  <a:pt x="3653442" y="1641986"/>
                  <a:pt x="3593205" y="1636966"/>
                </a:cubicBezTo>
                <a:cubicBezTo>
                  <a:pt x="3550371" y="1633396"/>
                  <a:pt x="3507106" y="1635548"/>
                  <a:pt x="3464417" y="1630526"/>
                </a:cubicBezTo>
                <a:cubicBezTo>
                  <a:pt x="3407329" y="1623810"/>
                  <a:pt x="3382952" y="1614104"/>
                  <a:pt x="3335628" y="1598329"/>
                </a:cubicBezTo>
                <a:cubicBezTo>
                  <a:pt x="3307173" y="1550904"/>
                  <a:pt x="3311644" y="1568932"/>
                  <a:pt x="3309870" y="1495298"/>
                </a:cubicBezTo>
                <a:cubicBezTo>
                  <a:pt x="3306147" y="1340782"/>
                  <a:pt x="3311449" y="1186012"/>
                  <a:pt x="3303431" y="1031659"/>
                </a:cubicBezTo>
                <a:cubicBezTo>
                  <a:pt x="3301785" y="999981"/>
                  <a:pt x="3277964" y="998349"/>
                  <a:pt x="3258355" y="986583"/>
                </a:cubicBezTo>
                <a:cubicBezTo>
                  <a:pt x="3245082" y="978619"/>
                  <a:pt x="3235172" y="961693"/>
                  <a:pt x="3219718" y="960825"/>
                </a:cubicBezTo>
                <a:cubicBezTo>
                  <a:pt x="3041828" y="950831"/>
                  <a:pt x="2863403" y="956532"/>
                  <a:pt x="2685245" y="954385"/>
                </a:cubicBezTo>
                <a:lnTo>
                  <a:pt x="2550017" y="935067"/>
                </a:lnTo>
                <a:cubicBezTo>
                  <a:pt x="2378959" y="912559"/>
                  <a:pt x="2494065" y="931107"/>
                  <a:pt x="2401910" y="915749"/>
                </a:cubicBezTo>
                <a:cubicBezTo>
                  <a:pt x="2384738" y="907163"/>
                  <a:pt x="2364282" y="903247"/>
                  <a:pt x="2350394" y="889991"/>
                </a:cubicBezTo>
                <a:cubicBezTo>
                  <a:pt x="2316200" y="857351"/>
                  <a:pt x="2260242" y="780521"/>
                  <a:pt x="2260242" y="780521"/>
                </a:cubicBezTo>
                <a:cubicBezTo>
                  <a:pt x="2235548" y="669398"/>
                  <a:pt x="2247290" y="749353"/>
                  <a:pt x="2260242" y="568019"/>
                </a:cubicBezTo>
                <a:cubicBezTo>
                  <a:pt x="2262999" y="529421"/>
                  <a:pt x="2260319" y="490279"/>
                  <a:pt x="2266681" y="452109"/>
                </a:cubicBezTo>
                <a:cubicBezTo>
                  <a:pt x="2271145" y="425327"/>
                  <a:pt x="2284637" y="400842"/>
                  <a:pt x="2292439" y="374836"/>
                </a:cubicBezTo>
                <a:cubicBezTo>
                  <a:pt x="2307076" y="326048"/>
                  <a:pt x="2305508" y="321804"/>
                  <a:pt x="2311758" y="271805"/>
                </a:cubicBezTo>
                <a:cubicBezTo>
                  <a:pt x="2305318" y="233168"/>
                  <a:pt x="2311009" y="190383"/>
                  <a:pt x="2292439" y="155895"/>
                </a:cubicBezTo>
                <a:cubicBezTo>
                  <a:pt x="2278597" y="130190"/>
                  <a:pt x="2245727" y="120827"/>
                  <a:pt x="2221605" y="104380"/>
                </a:cubicBezTo>
                <a:cubicBezTo>
                  <a:pt x="2198482" y="88614"/>
                  <a:pt x="2176871" y="69407"/>
                  <a:pt x="2150772" y="59304"/>
                </a:cubicBezTo>
                <a:cubicBezTo>
                  <a:pt x="2052496" y="21262"/>
                  <a:pt x="1896876" y="12388"/>
                  <a:pt x="1803042" y="1349"/>
                </a:cubicBezTo>
                <a:cubicBezTo>
                  <a:pt x="1700011" y="3495"/>
                  <a:pt x="1596031" y="-6330"/>
                  <a:pt x="1493949" y="7788"/>
                </a:cubicBezTo>
                <a:cubicBezTo>
                  <a:pt x="1392869" y="21767"/>
                  <a:pt x="1296731" y="60313"/>
                  <a:pt x="1197735" y="85062"/>
                </a:cubicBezTo>
                <a:cubicBezTo>
                  <a:pt x="856932" y="170263"/>
                  <a:pt x="1139103" y="100463"/>
                  <a:pt x="875763" y="149456"/>
                </a:cubicBezTo>
                <a:cubicBezTo>
                  <a:pt x="826093" y="158697"/>
                  <a:pt x="777352" y="172554"/>
                  <a:pt x="727656" y="181653"/>
                </a:cubicBezTo>
                <a:cubicBezTo>
                  <a:pt x="624912" y="200465"/>
                  <a:pt x="418563" y="233169"/>
                  <a:pt x="418563" y="233169"/>
                </a:cubicBezTo>
                <a:cubicBezTo>
                  <a:pt x="330557" y="231022"/>
                  <a:pt x="242203" y="234846"/>
                  <a:pt x="154546" y="226729"/>
                </a:cubicBezTo>
                <a:cubicBezTo>
                  <a:pt x="125475" y="224037"/>
                  <a:pt x="99415" y="195017"/>
                  <a:pt x="70834" y="200971"/>
                </a:cubicBezTo>
                <a:cubicBezTo>
                  <a:pt x="40968" y="207193"/>
                  <a:pt x="23611" y="239608"/>
                  <a:pt x="0" y="258926"/>
                </a:cubicBezTo>
                <a:cubicBezTo>
                  <a:pt x="17834" y="437273"/>
                  <a:pt x="8595" y="422094"/>
                  <a:pt x="45076" y="568019"/>
                </a:cubicBezTo>
                <a:cubicBezTo>
                  <a:pt x="50511" y="589760"/>
                  <a:pt x="57803" y="610995"/>
                  <a:pt x="64394" y="632414"/>
                </a:cubicBezTo>
                <a:cubicBezTo>
                  <a:pt x="66390" y="638902"/>
                  <a:pt x="67069" y="646084"/>
                  <a:pt x="70834" y="651732"/>
                </a:cubicBezTo>
                <a:cubicBezTo>
                  <a:pt x="75886" y="659309"/>
                  <a:pt x="84226" y="664136"/>
                  <a:pt x="90152" y="671050"/>
                </a:cubicBezTo>
                <a:cubicBezTo>
                  <a:pt x="97136" y="679199"/>
                  <a:pt x="100737" y="690570"/>
                  <a:pt x="109470" y="696808"/>
                </a:cubicBezTo>
                <a:cubicBezTo>
                  <a:pt x="116672" y="701952"/>
                  <a:pt x="126550" y="701511"/>
                  <a:pt x="135228" y="703247"/>
                </a:cubicBezTo>
                <a:cubicBezTo>
                  <a:pt x="174486" y="711099"/>
                  <a:pt x="165969" y="709687"/>
                  <a:pt x="199622" y="709687"/>
                </a:cubicBezTo>
                <a:lnTo>
                  <a:pt x="96591" y="645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719887-5F74-5343-B03E-7964FBE8DACD}"/>
              </a:ext>
            </a:extLst>
          </p:cNvPr>
          <p:cNvGrpSpPr/>
          <p:nvPr/>
        </p:nvGrpSpPr>
        <p:grpSpPr>
          <a:xfrm>
            <a:off x="14381553" y="7712766"/>
            <a:ext cx="3985959" cy="707886"/>
            <a:chOff x="14381553" y="7712766"/>
            <a:chExt cx="3985959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40DF49-5D10-83DB-8A75-D9362D372E3D}"/>
                </a:ext>
              </a:extLst>
            </p:cNvPr>
            <p:cNvSpPr txBox="1"/>
            <p:nvPr/>
          </p:nvSpPr>
          <p:spPr>
            <a:xfrm>
              <a:off x="15759484" y="7712766"/>
              <a:ext cx="2608028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/>
                <a:t>Indirect</a:t>
              </a:r>
              <a:endParaRPr lang="he-IL" sz="4000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0FC04DC-F343-522B-A795-4C77C73D2292}"/>
                </a:ext>
              </a:extLst>
            </p:cNvPr>
            <p:cNvSpPr/>
            <p:nvPr/>
          </p:nvSpPr>
          <p:spPr>
            <a:xfrm rot="10800000">
              <a:off x="14381553" y="7840097"/>
              <a:ext cx="1166484" cy="4532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8E47A2-245A-725C-A385-FA7EF99B2B80}"/>
              </a:ext>
            </a:extLst>
          </p:cNvPr>
          <p:cNvGrpSpPr/>
          <p:nvPr/>
        </p:nvGrpSpPr>
        <p:grpSpPr>
          <a:xfrm>
            <a:off x="14996598" y="8595360"/>
            <a:ext cx="3943408" cy="707886"/>
            <a:chOff x="14996598" y="8595360"/>
            <a:chExt cx="3943408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6CAFF-0072-8E39-3419-FCBF9C9BF510}"/>
                </a:ext>
              </a:extLst>
            </p:cNvPr>
            <p:cNvSpPr txBox="1"/>
            <p:nvPr/>
          </p:nvSpPr>
          <p:spPr>
            <a:xfrm>
              <a:off x="16331978" y="8595360"/>
              <a:ext cx="2608028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/>
                <a:t>Direct</a:t>
              </a:r>
              <a:endParaRPr lang="he-IL" sz="40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F226605-B627-7CB5-1306-CAAE0BB613A4}"/>
                </a:ext>
              </a:extLst>
            </p:cNvPr>
            <p:cNvSpPr/>
            <p:nvPr/>
          </p:nvSpPr>
          <p:spPr>
            <a:xfrm rot="10800000">
              <a:off x="14996598" y="8722691"/>
              <a:ext cx="1166484" cy="4532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7672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DD4E7AB-9D05-BF23-B026-5FCC80023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4" t="2938" r="8703" b="4148"/>
          <a:stretch/>
        </p:blipFill>
        <p:spPr>
          <a:xfrm>
            <a:off x="3629672" y="1638131"/>
            <a:ext cx="11100741" cy="8277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4675D6-9BC0-953F-082B-0791B5C164DA}"/>
              </a:ext>
            </a:extLst>
          </p:cNvPr>
          <p:cNvSpPr txBox="1"/>
          <p:nvPr/>
        </p:nvSpPr>
        <p:spPr>
          <a:xfrm>
            <a:off x="7043738" y="1376153"/>
            <a:ext cx="55006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of each subject</a:t>
            </a:r>
            <a:endParaRPr lang="he-IL" sz="40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FD450-C2E4-6D83-9994-208C08171D0C}"/>
              </a:ext>
            </a:extLst>
          </p:cNvPr>
          <p:cNvSpPr txBox="1"/>
          <p:nvPr/>
        </p:nvSpPr>
        <p:spPr>
          <a:xfrm>
            <a:off x="164307" y="235885"/>
            <a:ext cx="48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Logistic </a:t>
            </a:r>
            <a:r>
              <a:rPr lang="en-US" sz="4000" dirty="0"/>
              <a:t>Classifier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93541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831EEE-9E44-EF21-9194-52EFECD37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1" t="3617" r="64846" b="50000"/>
          <a:stretch/>
        </p:blipFill>
        <p:spPr>
          <a:xfrm>
            <a:off x="3840763" y="943771"/>
            <a:ext cx="10582468" cy="96627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A51A9-E57F-52A1-9613-B473972879DC}"/>
              </a:ext>
            </a:extLst>
          </p:cNvPr>
          <p:cNvSpPr/>
          <p:nvPr/>
        </p:nvSpPr>
        <p:spPr>
          <a:xfrm>
            <a:off x="5293519" y="6836569"/>
            <a:ext cx="220027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E5299-2880-5410-AEE1-AF619CB69D64}"/>
              </a:ext>
            </a:extLst>
          </p:cNvPr>
          <p:cNvSpPr/>
          <p:nvPr/>
        </p:nvSpPr>
        <p:spPr>
          <a:xfrm>
            <a:off x="9694069" y="6950868"/>
            <a:ext cx="220027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A94E-B7D0-B6CC-A59E-EC6AA6299B08}"/>
              </a:ext>
            </a:extLst>
          </p:cNvPr>
          <p:cNvSpPr/>
          <p:nvPr/>
        </p:nvSpPr>
        <p:spPr>
          <a:xfrm>
            <a:off x="4436270" y="8908257"/>
            <a:ext cx="2271711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3A86B-0E5A-4989-2D1C-CB6509592E97}"/>
              </a:ext>
            </a:extLst>
          </p:cNvPr>
          <p:cNvSpPr/>
          <p:nvPr/>
        </p:nvSpPr>
        <p:spPr>
          <a:xfrm>
            <a:off x="8636795" y="9515476"/>
            <a:ext cx="1193005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79A99-297A-A595-BFEF-77A20218DAD6}"/>
              </a:ext>
            </a:extLst>
          </p:cNvPr>
          <p:cNvSpPr/>
          <p:nvPr/>
        </p:nvSpPr>
        <p:spPr>
          <a:xfrm>
            <a:off x="9660635" y="8873316"/>
            <a:ext cx="1547909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28464-3DE5-5890-818B-AD9BF9F77DC9}"/>
              </a:ext>
            </a:extLst>
          </p:cNvPr>
          <p:cNvSpPr txBox="1"/>
          <p:nvPr/>
        </p:nvSpPr>
        <p:spPr>
          <a:xfrm>
            <a:off x="5700712" y="320831"/>
            <a:ext cx="79867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average over subjects</a:t>
            </a:r>
            <a:endParaRPr lang="he-IL" sz="4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0C386-450F-F2A5-0808-BF167ED3E710}"/>
              </a:ext>
            </a:extLst>
          </p:cNvPr>
          <p:cNvSpPr txBox="1"/>
          <p:nvPr/>
        </p:nvSpPr>
        <p:spPr>
          <a:xfrm>
            <a:off x="5667278" y="1234470"/>
            <a:ext cx="79867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50 iterations of D prime calculation</a:t>
            </a:r>
            <a:endParaRPr lang="he-I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2B96C-54C9-79BF-005E-DF17CBFAD3C3}"/>
              </a:ext>
            </a:extLst>
          </p:cNvPr>
          <p:cNvSpPr txBox="1"/>
          <p:nvPr/>
        </p:nvSpPr>
        <p:spPr>
          <a:xfrm>
            <a:off x="164307" y="235885"/>
            <a:ext cx="48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Logistic </a:t>
            </a:r>
            <a:r>
              <a:rPr lang="en-US" sz="4000" dirty="0"/>
              <a:t>Classifier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37426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9A9A0-7291-75CA-B9F5-4E3BE946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23" y="1473509"/>
            <a:ext cx="10807148" cy="8105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4675D6-9BC0-953F-082B-0791B5C164DA}"/>
              </a:ext>
            </a:extLst>
          </p:cNvPr>
          <p:cNvSpPr txBox="1"/>
          <p:nvPr/>
        </p:nvSpPr>
        <p:spPr>
          <a:xfrm>
            <a:off x="7043738" y="1376153"/>
            <a:ext cx="55006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of each subject</a:t>
            </a:r>
            <a:endParaRPr lang="he-IL" sz="40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FD450-C2E4-6D83-9994-208C08171D0C}"/>
              </a:ext>
            </a:extLst>
          </p:cNvPr>
          <p:cNvSpPr txBox="1"/>
          <p:nvPr/>
        </p:nvSpPr>
        <p:spPr>
          <a:xfrm>
            <a:off x="164307" y="235885"/>
            <a:ext cx="48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SVM </a:t>
            </a:r>
            <a:r>
              <a:rPr lang="en-US" sz="4000" dirty="0"/>
              <a:t>Classifier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6074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22A5BB-685E-EA7B-D831-61EB586C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6" y="1234470"/>
            <a:ext cx="11045687" cy="82842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A51A9-E57F-52A1-9613-B473972879DC}"/>
              </a:ext>
            </a:extLst>
          </p:cNvPr>
          <p:cNvSpPr/>
          <p:nvPr/>
        </p:nvSpPr>
        <p:spPr>
          <a:xfrm>
            <a:off x="5484351" y="6462858"/>
            <a:ext cx="220027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E5299-2880-5410-AEE1-AF619CB69D64}"/>
              </a:ext>
            </a:extLst>
          </p:cNvPr>
          <p:cNvSpPr/>
          <p:nvPr/>
        </p:nvSpPr>
        <p:spPr>
          <a:xfrm>
            <a:off x="9599612" y="6688476"/>
            <a:ext cx="220027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A94E-B7D0-B6CC-A59E-EC6AA6299B08}"/>
              </a:ext>
            </a:extLst>
          </p:cNvPr>
          <p:cNvSpPr/>
          <p:nvPr/>
        </p:nvSpPr>
        <p:spPr>
          <a:xfrm>
            <a:off x="4618163" y="7863501"/>
            <a:ext cx="2271711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3A86B-0E5A-4989-2D1C-CB6509592E97}"/>
              </a:ext>
            </a:extLst>
          </p:cNvPr>
          <p:cNvSpPr/>
          <p:nvPr/>
        </p:nvSpPr>
        <p:spPr>
          <a:xfrm>
            <a:off x="8740163" y="8505661"/>
            <a:ext cx="1193005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79A99-297A-A595-BFEF-77A20218DAD6}"/>
              </a:ext>
            </a:extLst>
          </p:cNvPr>
          <p:cNvSpPr/>
          <p:nvPr/>
        </p:nvSpPr>
        <p:spPr>
          <a:xfrm>
            <a:off x="9764003" y="7863501"/>
            <a:ext cx="1547909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28464-3DE5-5890-818B-AD9BF9F77DC9}"/>
              </a:ext>
            </a:extLst>
          </p:cNvPr>
          <p:cNvSpPr txBox="1"/>
          <p:nvPr/>
        </p:nvSpPr>
        <p:spPr>
          <a:xfrm>
            <a:off x="5700712" y="320831"/>
            <a:ext cx="79867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average over subjects</a:t>
            </a:r>
            <a:endParaRPr lang="he-IL" sz="4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0C386-450F-F2A5-0808-BF167ED3E710}"/>
              </a:ext>
            </a:extLst>
          </p:cNvPr>
          <p:cNvSpPr txBox="1"/>
          <p:nvPr/>
        </p:nvSpPr>
        <p:spPr>
          <a:xfrm>
            <a:off x="5667278" y="1234470"/>
            <a:ext cx="79867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50 iterations of D prime calculation</a:t>
            </a:r>
            <a:endParaRPr lang="he-I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40B1F-EE47-00AF-C059-FD1FE50E4317}"/>
              </a:ext>
            </a:extLst>
          </p:cNvPr>
          <p:cNvSpPr txBox="1"/>
          <p:nvPr/>
        </p:nvSpPr>
        <p:spPr>
          <a:xfrm>
            <a:off x="164307" y="235885"/>
            <a:ext cx="48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Naïve Bayes </a:t>
            </a:r>
            <a:r>
              <a:rPr lang="en-US" sz="4000" dirty="0"/>
              <a:t>Classifier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39235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09A94E-B7D0-B6CC-A59E-EC6AA6299B08}"/>
              </a:ext>
            </a:extLst>
          </p:cNvPr>
          <p:cNvSpPr/>
          <p:nvPr/>
        </p:nvSpPr>
        <p:spPr>
          <a:xfrm>
            <a:off x="4436270" y="8908257"/>
            <a:ext cx="2271711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3A86B-0E5A-4989-2D1C-CB6509592E97}"/>
              </a:ext>
            </a:extLst>
          </p:cNvPr>
          <p:cNvSpPr/>
          <p:nvPr/>
        </p:nvSpPr>
        <p:spPr>
          <a:xfrm>
            <a:off x="8636795" y="9515476"/>
            <a:ext cx="1193005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79A99-297A-A595-BFEF-77A20218DAD6}"/>
              </a:ext>
            </a:extLst>
          </p:cNvPr>
          <p:cNvSpPr/>
          <p:nvPr/>
        </p:nvSpPr>
        <p:spPr>
          <a:xfrm>
            <a:off x="9660635" y="8873316"/>
            <a:ext cx="1547909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28464-3DE5-5890-818B-AD9BF9F77DC9}"/>
              </a:ext>
            </a:extLst>
          </p:cNvPr>
          <p:cNvSpPr txBox="1"/>
          <p:nvPr/>
        </p:nvSpPr>
        <p:spPr>
          <a:xfrm>
            <a:off x="5700712" y="320831"/>
            <a:ext cx="79867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average over subjects</a:t>
            </a:r>
            <a:endParaRPr lang="he-IL" sz="4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0C386-450F-F2A5-0808-BF167ED3E710}"/>
              </a:ext>
            </a:extLst>
          </p:cNvPr>
          <p:cNvSpPr txBox="1"/>
          <p:nvPr/>
        </p:nvSpPr>
        <p:spPr>
          <a:xfrm>
            <a:off x="5667278" y="1234470"/>
            <a:ext cx="79867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50 iterations of D prime calculation</a:t>
            </a:r>
            <a:endParaRPr lang="he-I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40B1F-EE47-00AF-C059-FD1FE50E4317}"/>
              </a:ext>
            </a:extLst>
          </p:cNvPr>
          <p:cNvSpPr txBox="1"/>
          <p:nvPr/>
        </p:nvSpPr>
        <p:spPr>
          <a:xfrm>
            <a:off x="164307" y="235885"/>
            <a:ext cx="480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Ensemble </a:t>
            </a:r>
            <a:r>
              <a:rPr lang="en-US" sz="4000" dirty="0"/>
              <a:t>Classifier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(Logistic + </a:t>
            </a:r>
            <a:r>
              <a:rPr lang="en-US" sz="4000" dirty="0" err="1">
                <a:solidFill>
                  <a:srgbClr val="FF0000"/>
                </a:solidFill>
              </a:rPr>
              <a:t>XGBoost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  <a:endParaRPr lang="he-IL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D39674-AD4B-C301-6F57-5E2BDAB0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04" y="2024998"/>
            <a:ext cx="11616856" cy="84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B734C6-838F-F098-B07D-D3CBB8B3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44" y="4003870"/>
            <a:ext cx="11133217" cy="6681439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DE570A-8BA1-DC0B-94E4-EE5CB1299252}"/>
              </a:ext>
            </a:extLst>
          </p:cNvPr>
          <p:cNvSpPr/>
          <p:nvPr/>
        </p:nvSpPr>
        <p:spPr>
          <a:xfrm rot="19214847">
            <a:off x="10692400" y="4003979"/>
            <a:ext cx="1397928" cy="68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8EB70F-1999-C895-1117-7260ED1DDFE0}"/>
              </a:ext>
            </a:extLst>
          </p:cNvPr>
          <p:cNvSpPr/>
          <p:nvPr/>
        </p:nvSpPr>
        <p:spPr>
          <a:xfrm>
            <a:off x="4288665" y="4583530"/>
            <a:ext cx="8512935" cy="5929899"/>
          </a:xfrm>
          <a:custGeom>
            <a:avLst/>
            <a:gdLst>
              <a:gd name="connsiteX0" fmla="*/ 96591 w 8512935"/>
              <a:gd name="connsiteY0" fmla="*/ 645293 h 5929899"/>
              <a:gd name="connsiteX1" fmla="*/ 96591 w 8512935"/>
              <a:gd name="connsiteY1" fmla="*/ 645293 h 5929899"/>
              <a:gd name="connsiteX2" fmla="*/ 225380 w 8512935"/>
              <a:gd name="connsiteY2" fmla="*/ 703247 h 5929899"/>
              <a:gd name="connsiteX3" fmla="*/ 270456 w 8512935"/>
              <a:gd name="connsiteY3" fmla="*/ 729005 h 5929899"/>
              <a:gd name="connsiteX4" fmla="*/ 540912 w 8512935"/>
              <a:gd name="connsiteY4" fmla="*/ 864233 h 5929899"/>
              <a:gd name="connsiteX5" fmla="*/ 811369 w 8512935"/>
              <a:gd name="connsiteY5" fmla="*/ 1044538 h 5929899"/>
              <a:gd name="connsiteX6" fmla="*/ 1068946 w 8512935"/>
              <a:gd name="connsiteY6" fmla="*/ 1244160 h 5929899"/>
              <a:gd name="connsiteX7" fmla="*/ 1539025 w 8512935"/>
              <a:gd name="connsiteY7" fmla="*/ 1662724 h 5929899"/>
              <a:gd name="connsiteX8" fmla="*/ 1635617 w 8512935"/>
              <a:gd name="connsiteY8" fmla="*/ 1752876 h 5929899"/>
              <a:gd name="connsiteX9" fmla="*/ 1770845 w 8512935"/>
              <a:gd name="connsiteY9" fmla="*/ 1900983 h 5929899"/>
              <a:gd name="connsiteX10" fmla="*/ 2105696 w 8512935"/>
              <a:gd name="connsiteY10" fmla="*/ 2087726 h 5929899"/>
              <a:gd name="connsiteX11" fmla="*/ 2376152 w 8512935"/>
              <a:gd name="connsiteY11" fmla="*/ 2210076 h 5929899"/>
              <a:gd name="connsiteX12" fmla="*/ 2820473 w 8512935"/>
              <a:gd name="connsiteY12" fmla="*/ 2493411 h 5929899"/>
              <a:gd name="connsiteX13" fmla="*/ 2884867 w 8512935"/>
              <a:gd name="connsiteY13" fmla="*/ 2525608 h 5929899"/>
              <a:gd name="connsiteX14" fmla="*/ 3142445 w 8512935"/>
              <a:gd name="connsiteY14" fmla="*/ 2680155 h 5929899"/>
              <a:gd name="connsiteX15" fmla="*/ 3419341 w 8512935"/>
              <a:gd name="connsiteY15" fmla="*/ 2828262 h 5929899"/>
              <a:gd name="connsiteX16" fmla="*/ 3670479 w 8512935"/>
              <a:gd name="connsiteY16" fmla="*/ 3034324 h 5929899"/>
              <a:gd name="connsiteX17" fmla="*/ 3741312 w 8512935"/>
              <a:gd name="connsiteY17" fmla="*/ 3092278 h 5929899"/>
              <a:gd name="connsiteX18" fmla="*/ 3773510 w 8512935"/>
              <a:gd name="connsiteY18" fmla="*/ 3130915 h 5929899"/>
              <a:gd name="connsiteX19" fmla="*/ 3844343 w 8512935"/>
              <a:gd name="connsiteY19" fmla="*/ 3259704 h 5929899"/>
              <a:gd name="connsiteX20" fmla="*/ 3870101 w 8512935"/>
              <a:gd name="connsiteY20" fmla="*/ 3349856 h 5929899"/>
              <a:gd name="connsiteX21" fmla="*/ 3921617 w 8512935"/>
              <a:gd name="connsiteY21" fmla="*/ 3465766 h 5929899"/>
              <a:gd name="connsiteX22" fmla="*/ 3947374 w 8512935"/>
              <a:gd name="connsiteY22" fmla="*/ 3523721 h 5929899"/>
              <a:gd name="connsiteX23" fmla="*/ 3960253 w 8512935"/>
              <a:gd name="connsiteY23" fmla="*/ 3543039 h 5929899"/>
              <a:gd name="connsiteX24" fmla="*/ 3966693 w 8512935"/>
              <a:gd name="connsiteY24" fmla="*/ 3575236 h 5929899"/>
              <a:gd name="connsiteX25" fmla="*/ 3973132 w 8512935"/>
              <a:gd name="connsiteY25" fmla="*/ 3600994 h 5929899"/>
              <a:gd name="connsiteX26" fmla="*/ 3966693 w 8512935"/>
              <a:gd name="connsiteY26" fmla="*/ 3761980 h 5929899"/>
              <a:gd name="connsiteX27" fmla="*/ 3992450 w 8512935"/>
              <a:gd name="connsiteY27" fmla="*/ 4025997 h 5929899"/>
              <a:gd name="connsiteX28" fmla="*/ 4005329 w 8512935"/>
              <a:gd name="connsiteY28" fmla="*/ 4096831 h 5929899"/>
              <a:gd name="connsiteX29" fmla="*/ 4031087 w 8512935"/>
              <a:gd name="connsiteY29" fmla="*/ 4154785 h 5929899"/>
              <a:gd name="connsiteX30" fmla="*/ 4114800 w 8512935"/>
              <a:gd name="connsiteY30" fmla="*/ 4290014 h 5929899"/>
              <a:gd name="connsiteX31" fmla="*/ 4159876 w 8512935"/>
              <a:gd name="connsiteY31" fmla="*/ 4347969 h 5929899"/>
              <a:gd name="connsiteX32" fmla="*/ 4192073 w 8512935"/>
              <a:gd name="connsiteY32" fmla="*/ 4386605 h 5929899"/>
              <a:gd name="connsiteX33" fmla="*/ 4217831 w 8512935"/>
              <a:gd name="connsiteY33" fmla="*/ 4405924 h 5929899"/>
              <a:gd name="connsiteX34" fmla="*/ 4243589 w 8512935"/>
              <a:gd name="connsiteY34" fmla="*/ 4444560 h 5929899"/>
              <a:gd name="connsiteX35" fmla="*/ 4282225 w 8512935"/>
              <a:gd name="connsiteY35" fmla="*/ 4489636 h 5929899"/>
              <a:gd name="connsiteX36" fmla="*/ 4346620 w 8512935"/>
              <a:gd name="connsiteY36" fmla="*/ 4586228 h 5929899"/>
              <a:gd name="connsiteX37" fmla="*/ 4378817 w 8512935"/>
              <a:gd name="connsiteY37" fmla="*/ 4605546 h 5929899"/>
              <a:gd name="connsiteX38" fmla="*/ 4462529 w 8512935"/>
              <a:gd name="connsiteY38" fmla="*/ 4663501 h 5929899"/>
              <a:gd name="connsiteX39" fmla="*/ 4520484 w 8512935"/>
              <a:gd name="connsiteY39" fmla="*/ 4702138 h 5929899"/>
              <a:gd name="connsiteX40" fmla="*/ 4584879 w 8512935"/>
              <a:gd name="connsiteY40" fmla="*/ 4727895 h 5929899"/>
              <a:gd name="connsiteX41" fmla="*/ 4629955 w 8512935"/>
              <a:gd name="connsiteY41" fmla="*/ 4753653 h 5929899"/>
              <a:gd name="connsiteX42" fmla="*/ 4707228 w 8512935"/>
              <a:gd name="connsiteY42" fmla="*/ 4766532 h 5929899"/>
              <a:gd name="connsiteX43" fmla="*/ 4848896 w 8512935"/>
              <a:gd name="connsiteY43" fmla="*/ 4811608 h 5929899"/>
              <a:gd name="connsiteX44" fmla="*/ 4926169 w 8512935"/>
              <a:gd name="connsiteY44" fmla="*/ 4830926 h 5929899"/>
              <a:gd name="connsiteX45" fmla="*/ 4990563 w 8512935"/>
              <a:gd name="connsiteY45" fmla="*/ 4850245 h 5929899"/>
              <a:gd name="connsiteX46" fmla="*/ 5087155 w 8512935"/>
              <a:gd name="connsiteY46" fmla="*/ 4876002 h 5929899"/>
              <a:gd name="connsiteX47" fmla="*/ 5821250 w 8512935"/>
              <a:gd name="connsiteY47" fmla="*/ 5075625 h 5929899"/>
              <a:gd name="connsiteX48" fmla="*/ 5962918 w 8512935"/>
              <a:gd name="connsiteY48" fmla="*/ 5107822 h 5929899"/>
              <a:gd name="connsiteX49" fmla="*/ 6072389 w 8512935"/>
              <a:gd name="connsiteY49" fmla="*/ 5146459 h 5929899"/>
              <a:gd name="connsiteX50" fmla="*/ 6136783 w 8512935"/>
              <a:gd name="connsiteY50" fmla="*/ 5165777 h 5929899"/>
              <a:gd name="connsiteX51" fmla="*/ 6252693 w 8512935"/>
              <a:gd name="connsiteY51" fmla="*/ 5217293 h 5929899"/>
              <a:gd name="connsiteX52" fmla="*/ 6304208 w 8512935"/>
              <a:gd name="connsiteY52" fmla="*/ 5230171 h 5929899"/>
              <a:gd name="connsiteX53" fmla="*/ 6490952 w 8512935"/>
              <a:gd name="connsiteY53" fmla="*/ 5294566 h 5929899"/>
              <a:gd name="connsiteX54" fmla="*/ 6690574 w 8512935"/>
              <a:gd name="connsiteY54" fmla="*/ 5378278 h 5929899"/>
              <a:gd name="connsiteX55" fmla="*/ 6941712 w 8512935"/>
              <a:gd name="connsiteY55" fmla="*/ 5474870 h 5929899"/>
              <a:gd name="connsiteX56" fmla="*/ 7051183 w 8512935"/>
              <a:gd name="connsiteY56" fmla="*/ 5513507 h 5929899"/>
              <a:gd name="connsiteX57" fmla="*/ 7173532 w 8512935"/>
              <a:gd name="connsiteY57" fmla="*/ 5590780 h 5929899"/>
              <a:gd name="connsiteX58" fmla="*/ 7212169 w 8512935"/>
              <a:gd name="connsiteY58" fmla="*/ 5610098 h 5929899"/>
              <a:gd name="connsiteX59" fmla="*/ 7244366 w 8512935"/>
              <a:gd name="connsiteY59" fmla="*/ 5635856 h 5929899"/>
              <a:gd name="connsiteX60" fmla="*/ 7315200 w 8512935"/>
              <a:gd name="connsiteY60" fmla="*/ 5668053 h 5929899"/>
              <a:gd name="connsiteX61" fmla="*/ 7328079 w 8512935"/>
              <a:gd name="connsiteY61" fmla="*/ 5687371 h 5929899"/>
              <a:gd name="connsiteX62" fmla="*/ 7366715 w 8512935"/>
              <a:gd name="connsiteY62" fmla="*/ 5693811 h 5929899"/>
              <a:gd name="connsiteX63" fmla="*/ 7431110 w 8512935"/>
              <a:gd name="connsiteY63" fmla="*/ 5706690 h 5929899"/>
              <a:gd name="connsiteX64" fmla="*/ 7585656 w 8512935"/>
              <a:gd name="connsiteY64" fmla="*/ 5771084 h 5929899"/>
              <a:gd name="connsiteX65" fmla="*/ 7804597 w 8512935"/>
              <a:gd name="connsiteY65" fmla="*/ 5874115 h 5929899"/>
              <a:gd name="connsiteX66" fmla="*/ 7920507 w 8512935"/>
              <a:gd name="connsiteY66" fmla="*/ 5906312 h 5929899"/>
              <a:gd name="connsiteX67" fmla="*/ 7972022 w 8512935"/>
              <a:gd name="connsiteY67" fmla="*/ 5919191 h 5929899"/>
              <a:gd name="connsiteX68" fmla="*/ 8422783 w 8512935"/>
              <a:gd name="connsiteY68" fmla="*/ 5906312 h 5929899"/>
              <a:gd name="connsiteX69" fmla="*/ 8461420 w 8512935"/>
              <a:gd name="connsiteY69" fmla="*/ 5861236 h 5929899"/>
              <a:gd name="connsiteX70" fmla="*/ 8480738 w 8512935"/>
              <a:gd name="connsiteY70" fmla="*/ 5829039 h 5929899"/>
              <a:gd name="connsiteX71" fmla="*/ 8512935 w 8512935"/>
              <a:gd name="connsiteY71" fmla="*/ 5706690 h 5929899"/>
              <a:gd name="connsiteX72" fmla="*/ 8487177 w 8512935"/>
              <a:gd name="connsiteY72" fmla="*/ 5610098 h 5929899"/>
              <a:gd name="connsiteX73" fmla="*/ 8454980 w 8512935"/>
              <a:gd name="connsiteY73" fmla="*/ 5590780 h 5929899"/>
              <a:gd name="connsiteX74" fmla="*/ 8409904 w 8512935"/>
              <a:gd name="connsiteY74" fmla="*/ 5558583 h 5929899"/>
              <a:gd name="connsiteX75" fmla="*/ 8339070 w 8512935"/>
              <a:gd name="connsiteY75" fmla="*/ 5526385 h 5929899"/>
              <a:gd name="connsiteX76" fmla="*/ 8229600 w 8512935"/>
              <a:gd name="connsiteY76" fmla="*/ 5481309 h 5929899"/>
              <a:gd name="connsiteX77" fmla="*/ 8197403 w 8512935"/>
              <a:gd name="connsiteY77" fmla="*/ 5449112 h 5929899"/>
              <a:gd name="connsiteX78" fmla="*/ 8139448 w 8512935"/>
              <a:gd name="connsiteY78" fmla="*/ 5404036 h 5929899"/>
              <a:gd name="connsiteX79" fmla="*/ 8055735 w 8512935"/>
              <a:gd name="connsiteY79" fmla="*/ 5301005 h 5929899"/>
              <a:gd name="connsiteX80" fmla="*/ 8017098 w 8512935"/>
              <a:gd name="connsiteY80" fmla="*/ 5249490 h 5929899"/>
              <a:gd name="connsiteX81" fmla="*/ 7972022 w 8512935"/>
              <a:gd name="connsiteY81" fmla="*/ 5191535 h 5929899"/>
              <a:gd name="connsiteX82" fmla="*/ 7881870 w 8512935"/>
              <a:gd name="connsiteY82" fmla="*/ 5062746 h 5929899"/>
              <a:gd name="connsiteX83" fmla="*/ 7843234 w 8512935"/>
              <a:gd name="connsiteY83" fmla="*/ 4966155 h 5929899"/>
              <a:gd name="connsiteX84" fmla="*/ 7836794 w 8512935"/>
              <a:gd name="connsiteY84" fmla="*/ 4921078 h 5929899"/>
              <a:gd name="connsiteX85" fmla="*/ 7804597 w 8512935"/>
              <a:gd name="connsiteY85" fmla="*/ 4824487 h 5929899"/>
              <a:gd name="connsiteX86" fmla="*/ 7759521 w 8512935"/>
              <a:gd name="connsiteY86" fmla="*/ 4740774 h 5929899"/>
              <a:gd name="connsiteX87" fmla="*/ 7682248 w 8512935"/>
              <a:gd name="connsiteY87" fmla="*/ 4676380 h 5929899"/>
              <a:gd name="connsiteX88" fmla="*/ 7489065 w 8512935"/>
              <a:gd name="connsiteY88" fmla="*/ 4611985 h 5929899"/>
              <a:gd name="connsiteX89" fmla="*/ 7212169 w 8512935"/>
              <a:gd name="connsiteY89" fmla="*/ 4541152 h 5929899"/>
              <a:gd name="connsiteX90" fmla="*/ 7025425 w 8512935"/>
              <a:gd name="connsiteY90" fmla="*/ 4489636 h 5929899"/>
              <a:gd name="connsiteX91" fmla="*/ 6973910 w 8512935"/>
              <a:gd name="connsiteY91" fmla="*/ 4463878 h 5929899"/>
              <a:gd name="connsiteX92" fmla="*/ 6986789 w 8512935"/>
              <a:gd name="connsiteY92" fmla="*/ 4354408 h 5929899"/>
              <a:gd name="connsiteX93" fmla="*/ 6999667 w 8512935"/>
              <a:gd name="connsiteY93" fmla="*/ 4322211 h 5929899"/>
              <a:gd name="connsiteX94" fmla="*/ 6993228 w 8512935"/>
              <a:gd name="connsiteY94" fmla="*/ 4058194 h 5929899"/>
              <a:gd name="connsiteX95" fmla="*/ 6961031 w 8512935"/>
              <a:gd name="connsiteY95" fmla="*/ 3961602 h 5929899"/>
              <a:gd name="connsiteX96" fmla="*/ 6941712 w 8512935"/>
              <a:gd name="connsiteY96" fmla="*/ 3948724 h 5929899"/>
              <a:gd name="connsiteX97" fmla="*/ 6845121 w 8512935"/>
              <a:gd name="connsiteY97" fmla="*/ 3865011 h 5929899"/>
              <a:gd name="connsiteX98" fmla="*/ 6780727 w 8512935"/>
              <a:gd name="connsiteY98" fmla="*/ 3819935 h 5929899"/>
              <a:gd name="connsiteX99" fmla="*/ 6722772 w 8512935"/>
              <a:gd name="connsiteY99" fmla="*/ 3794177 h 5929899"/>
              <a:gd name="connsiteX100" fmla="*/ 6658377 w 8512935"/>
              <a:gd name="connsiteY100" fmla="*/ 3761980 h 5929899"/>
              <a:gd name="connsiteX101" fmla="*/ 6452315 w 8512935"/>
              <a:gd name="connsiteY101" fmla="*/ 3723343 h 5929899"/>
              <a:gd name="connsiteX102" fmla="*/ 6149662 w 8512935"/>
              <a:gd name="connsiteY102" fmla="*/ 3697585 h 5929899"/>
              <a:gd name="connsiteX103" fmla="*/ 6123904 w 8512935"/>
              <a:gd name="connsiteY103" fmla="*/ 3652509 h 5929899"/>
              <a:gd name="connsiteX104" fmla="*/ 6078828 w 8512935"/>
              <a:gd name="connsiteY104" fmla="*/ 3581676 h 5929899"/>
              <a:gd name="connsiteX105" fmla="*/ 6046631 w 8512935"/>
              <a:gd name="connsiteY105" fmla="*/ 3497963 h 5929899"/>
              <a:gd name="connsiteX106" fmla="*/ 6059510 w 8512935"/>
              <a:gd name="connsiteY106" fmla="*/ 3407811 h 5929899"/>
              <a:gd name="connsiteX107" fmla="*/ 6065949 w 8512935"/>
              <a:gd name="connsiteY107" fmla="*/ 3343416 h 5929899"/>
              <a:gd name="connsiteX108" fmla="*/ 6078828 w 8512935"/>
              <a:gd name="connsiteY108" fmla="*/ 3291901 h 5929899"/>
              <a:gd name="connsiteX109" fmla="*/ 6072389 w 8512935"/>
              <a:gd name="connsiteY109" fmla="*/ 3214628 h 5929899"/>
              <a:gd name="connsiteX110" fmla="*/ 6059510 w 8512935"/>
              <a:gd name="connsiteY110" fmla="*/ 3195309 h 5929899"/>
              <a:gd name="connsiteX111" fmla="*/ 6040191 w 8512935"/>
              <a:gd name="connsiteY111" fmla="*/ 3163112 h 5929899"/>
              <a:gd name="connsiteX112" fmla="*/ 5982236 w 8512935"/>
              <a:gd name="connsiteY112" fmla="*/ 3130915 h 5929899"/>
              <a:gd name="connsiteX113" fmla="*/ 5853448 w 8512935"/>
              <a:gd name="connsiteY113" fmla="*/ 3105157 h 5929899"/>
              <a:gd name="connsiteX114" fmla="*/ 5763296 w 8512935"/>
              <a:gd name="connsiteY114" fmla="*/ 3098718 h 5929899"/>
              <a:gd name="connsiteX115" fmla="*/ 5698901 w 8512935"/>
              <a:gd name="connsiteY115" fmla="*/ 3079400 h 5929899"/>
              <a:gd name="connsiteX116" fmla="*/ 5512158 w 8512935"/>
              <a:gd name="connsiteY116" fmla="*/ 3072960 h 5929899"/>
              <a:gd name="connsiteX117" fmla="*/ 5441324 w 8512935"/>
              <a:gd name="connsiteY117" fmla="*/ 3066521 h 5929899"/>
              <a:gd name="connsiteX118" fmla="*/ 5203065 w 8512935"/>
              <a:gd name="connsiteY118" fmla="*/ 2963490 h 5929899"/>
              <a:gd name="connsiteX119" fmla="*/ 5151549 w 8512935"/>
              <a:gd name="connsiteY119" fmla="*/ 2905535 h 5929899"/>
              <a:gd name="connsiteX120" fmla="*/ 5145110 w 8512935"/>
              <a:gd name="connsiteY120" fmla="*/ 2873338 h 5929899"/>
              <a:gd name="connsiteX121" fmla="*/ 5138670 w 8512935"/>
              <a:gd name="connsiteY121" fmla="*/ 2821822 h 5929899"/>
              <a:gd name="connsiteX122" fmla="*/ 5132231 w 8512935"/>
              <a:gd name="connsiteY122" fmla="*/ 2776746 h 5929899"/>
              <a:gd name="connsiteX123" fmla="*/ 5125791 w 8512935"/>
              <a:gd name="connsiteY123" fmla="*/ 2416138 h 5929899"/>
              <a:gd name="connsiteX124" fmla="*/ 5054958 w 8512935"/>
              <a:gd name="connsiteY124" fmla="*/ 2383940 h 5929899"/>
              <a:gd name="connsiteX125" fmla="*/ 5009881 w 8512935"/>
              <a:gd name="connsiteY125" fmla="*/ 2358183 h 5929899"/>
              <a:gd name="connsiteX126" fmla="*/ 4939048 w 8512935"/>
              <a:gd name="connsiteY126" fmla="*/ 2338864 h 5929899"/>
              <a:gd name="connsiteX127" fmla="*/ 4900411 w 8512935"/>
              <a:gd name="connsiteY127" fmla="*/ 2319546 h 5929899"/>
              <a:gd name="connsiteX128" fmla="*/ 4752304 w 8512935"/>
              <a:gd name="connsiteY128" fmla="*/ 2313107 h 5929899"/>
              <a:gd name="connsiteX129" fmla="*/ 4655712 w 8512935"/>
              <a:gd name="connsiteY129" fmla="*/ 2306667 h 5929899"/>
              <a:gd name="connsiteX130" fmla="*/ 4559121 w 8512935"/>
              <a:gd name="connsiteY130" fmla="*/ 2274470 h 5929899"/>
              <a:gd name="connsiteX131" fmla="*/ 4520484 w 8512935"/>
              <a:gd name="connsiteY131" fmla="*/ 2255152 h 5929899"/>
              <a:gd name="connsiteX132" fmla="*/ 4488287 w 8512935"/>
              <a:gd name="connsiteY132" fmla="*/ 2242273 h 5929899"/>
              <a:gd name="connsiteX133" fmla="*/ 4398135 w 8512935"/>
              <a:gd name="connsiteY133" fmla="*/ 2177878 h 5929899"/>
              <a:gd name="connsiteX134" fmla="*/ 4372377 w 8512935"/>
              <a:gd name="connsiteY134" fmla="*/ 2145681 h 5929899"/>
              <a:gd name="connsiteX135" fmla="*/ 4353059 w 8512935"/>
              <a:gd name="connsiteY135" fmla="*/ 2074847 h 5929899"/>
              <a:gd name="connsiteX136" fmla="*/ 4340180 w 8512935"/>
              <a:gd name="connsiteY136" fmla="*/ 1900983 h 5929899"/>
              <a:gd name="connsiteX137" fmla="*/ 4333741 w 8512935"/>
              <a:gd name="connsiteY137" fmla="*/ 1855907 h 5929899"/>
              <a:gd name="connsiteX138" fmla="*/ 4295104 w 8512935"/>
              <a:gd name="connsiteY138" fmla="*/ 1727118 h 5929899"/>
              <a:gd name="connsiteX139" fmla="*/ 4269346 w 8512935"/>
              <a:gd name="connsiteY139" fmla="*/ 1694921 h 5929899"/>
              <a:gd name="connsiteX140" fmla="*/ 4243589 w 8512935"/>
              <a:gd name="connsiteY140" fmla="*/ 1688481 h 5929899"/>
              <a:gd name="connsiteX141" fmla="*/ 4166315 w 8512935"/>
              <a:gd name="connsiteY141" fmla="*/ 1682042 h 5929899"/>
              <a:gd name="connsiteX142" fmla="*/ 4101921 w 8512935"/>
              <a:gd name="connsiteY142" fmla="*/ 1669163 h 5929899"/>
              <a:gd name="connsiteX143" fmla="*/ 3773510 w 8512935"/>
              <a:gd name="connsiteY143" fmla="*/ 1656284 h 5929899"/>
              <a:gd name="connsiteX144" fmla="*/ 3593205 w 8512935"/>
              <a:gd name="connsiteY144" fmla="*/ 1636966 h 5929899"/>
              <a:gd name="connsiteX145" fmla="*/ 3464417 w 8512935"/>
              <a:gd name="connsiteY145" fmla="*/ 1630526 h 5929899"/>
              <a:gd name="connsiteX146" fmla="*/ 3335628 w 8512935"/>
              <a:gd name="connsiteY146" fmla="*/ 1598329 h 5929899"/>
              <a:gd name="connsiteX147" fmla="*/ 3309870 w 8512935"/>
              <a:gd name="connsiteY147" fmla="*/ 1495298 h 5929899"/>
              <a:gd name="connsiteX148" fmla="*/ 3303431 w 8512935"/>
              <a:gd name="connsiteY148" fmla="*/ 1031659 h 5929899"/>
              <a:gd name="connsiteX149" fmla="*/ 3258355 w 8512935"/>
              <a:gd name="connsiteY149" fmla="*/ 986583 h 5929899"/>
              <a:gd name="connsiteX150" fmla="*/ 3219718 w 8512935"/>
              <a:gd name="connsiteY150" fmla="*/ 960825 h 5929899"/>
              <a:gd name="connsiteX151" fmla="*/ 2685245 w 8512935"/>
              <a:gd name="connsiteY151" fmla="*/ 954385 h 5929899"/>
              <a:gd name="connsiteX152" fmla="*/ 2550017 w 8512935"/>
              <a:gd name="connsiteY152" fmla="*/ 935067 h 5929899"/>
              <a:gd name="connsiteX153" fmla="*/ 2401910 w 8512935"/>
              <a:gd name="connsiteY153" fmla="*/ 915749 h 5929899"/>
              <a:gd name="connsiteX154" fmla="*/ 2350394 w 8512935"/>
              <a:gd name="connsiteY154" fmla="*/ 889991 h 5929899"/>
              <a:gd name="connsiteX155" fmla="*/ 2260242 w 8512935"/>
              <a:gd name="connsiteY155" fmla="*/ 780521 h 5929899"/>
              <a:gd name="connsiteX156" fmla="*/ 2260242 w 8512935"/>
              <a:gd name="connsiteY156" fmla="*/ 568019 h 5929899"/>
              <a:gd name="connsiteX157" fmla="*/ 2266681 w 8512935"/>
              <a:gd name="connsiteY157" fmla="*/ 452109 h 5929899"/>
              <a:gd name="connsiteX158" fmla="*/ 2292439 w 8512935"/>
              <a:gd name="connsiteY158" fmla="*/ 374836 h 5929899"/>
              <a:gd name="connsiteX159" fmla="*/ 2311758 w 8512935"/>
              <a:gd name="connsiteY159" fmla="*/ 271805 h 5929899"/>
              <a:gd name="connsiteX160" fmla="*/ 2292439 w 8512935"/>
              <a:gd name="connsiteY160" fmla="*/ 155895 h 5929899"/>
              <a:gd name="connsiteX161" fmla="*/ 2221605 w 8512935"/>
              <a:gd name="connsiteY161" fmla="*/ 104380 h 5929899"/>
              <a:gd name="connsiteX162" fmla="*/ 2150772 w 8512935"/>
              <a:gd name="connsiteY162" fmla="*/ 59304 h 5929899"/>
              <a:gd name="connsiteX163" fmla="*/ 1803042 w 8512935"/>
              <a:gd name="connsiteY163" fmla="*/ 1349 h 5929899"/>
              <a:gd name="connsiteX164" fmla="*/ 1493949 w 8512935"/>
              <a:gd name="connsiteY164" fmla="*/ 7788 h 5929899"/>
              <a:gd name="connsiteX165" fmla="*/ 1197735 w 8512935"/>
              <a:gd name="connsiteY165" fmla="*/ 85062 h 5929899"/>
              <a:gd name="connsiteX166" fmla="*/ 875763 w 8512935"/>
              <a:gd name="connsiteY166" fmla="*/ 149456 h 5929899"/>
              <a:gd name="connsiteX167" fmla="*/ 727656 w 8512935"/>
              <a:gd name="connsiteY167" fmla="*/ 181653 h 5929899"/>
              <a:gd name="connsiteX168" fmla="*/ 418563 w 8512935"/>
              <a:gd name="connsiteY168" fmla="*/ 233169 h 5929899"/>
              <a:gd name="connsiteX169" fmla="*/ 154546 w 8512935"/>
              <a:gd name="connsiteY169" fmla="*/ 226729 h 5929899"/>
              <a:gd name="connsiteX170" fmla="*/ 70834 w 8512935"/>
              <a:gd name="connsiteY170" fmla="*/ 200971 h 5929899"/>
              <a:gd name="connsiteX171" fmla="*/ 0 w 8512935"/>
              <a:gd name="connsiteY171" fmla="*/ 258926 h 5929899"/>
              <a:gd name="connsiteX172" fmla="*/ 45076 w 8512935"/>
              <a:gd name="connsiteY172" fmla="*/ 568019 h 5929899"/>
              <a:gd name="connsiteX173" fmla="*/ 64394 w 8512935"/>
              <a:gd name="connsiteY173" fmla="*/ 632414 h 5929899"/>
              <a:gd name="connsiteX174" fmla="*/ 70834 w 8512935"/>
              <a:gd name="connsiteY174" fmla="*/ 651732 h 5929899"/>
              <a:gd name="connsiteX175" fmla="*/ 90152 w 8512935"/>
              <a:gd name="connsiteY175" fmla="*/ 671050 h 5929899"/>
              <a:gd name="connsiteX176" fmla="*/ 109470 w 8512935"/>
              <a:gd name="connsiteY176" fmla="*/ 696808 h 5929899"/>
              <a:gd name="connsiteX177" fmla="*/ 135228 w 8512935"/>
              <a:gd name="connsiteY177" fmla="*/ 703247 h 5929899"/>
              <a:gd name="connsiteX178" fmla="*/ 199622 w 8512935"/>
              <a:gd name="connsiteY178" fmla="*/ 709687 h 5929899"/>
              <a:gd name="connsiteX179" fmla="*/ 96591 w 8512935"/>
              <a:gd name="connsiteY179" fmla="*/ 645293 h 59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8512935" h="5929899">
                <a:moveTo>
                  <a:pt x="96591" y="645293"/>
                </a:moveTo>
                <a:lnTo>
                  <a:pt x="96591" y="645293"/>
                </a:lnTo>
                <a:cubicBezTo>
                  <a:pt x="139521" y="664611"/>
                  <a:pt x="182964" y="682825"/>
                  <a:pt x="225380" y="703247"/>
                </a:cubicBezTo>
                <a:cubicBezTo>
                  <a:pt x="240972" y="710754"/>
                  <a:pt x="254977" y="721266"/>
                  <a:pt x="270456" y="729005"/>
                </a:cubicBezTo>
                <a:cubicBezTo>
                  <a:pt x="430611" y="809082"/>
                  <a:pt x="327412" y="744139"/>
                  <a:pt x="540912" y="864233"/>
                </a:cubicBezTo>
                <a:cubicBezTo>
                  <a:pt x="633963" y="916574"/>
                  <a:pt x="726287" y="980378"/>
                  <a:pt x="811369" y="1044538"/>
                </a:cubicBezTo>
                <a:cubicBezTo>
                  <a:pt x="898098" y="1109940"/>
                  <a:pt x="987438" y="1172356"/>
                  <a:pt x="1068946" y="1244160"/>
                </a:cubicBezTo>
                <a:cubicBezTo>
                  <a:pt x="1288370" y="1437461"/>
                  <a:pt x="1338542" y="1479674"/>
                  <a:pt x="1539025" y="1662724"/>
                </a:cubicBezTo>
                <a:cubicBezTo>
                  <a:pt x="1571549" y="1692420"/>
                  <a:pt x="1606615" y="1719731"/>
                  <a:pt x="1635617" y="1752876"/>
                </a:cubicBezTo>
                <a:cubicBezTo>
                  <a:pt x="1641224" y="1759284"/>
                  <a:pt x="1739383" y="1876075"/>
                  <a:pt x="1770845" y="1900983"/>
                </a:cubicBezTo>
                <a:cubicBezTo>
                  <a:pt x="1864814" y="1975375"/>
                  <a:pt x="1996714" y="2054193"/>
                  <a:pt x="2105696" y="2087726"/>
                </a:cubicBezTo>
                <a:cubicBezTo>
                  <a:pt x="2212581" y="2120614"/>
                  <a:pt x="2268641" y="2132430"/>
                  <a:pt x="2376152" y="2210076"/>
                </a:cubicBezTo>
                <a:cubicBezTo>
                  <a:pt x="2529268" y="2320659"/>
                  <a:pt x="2630485" y="2398417"/>
                  <a:pt x="2820473" y="2493411"/>
                </a:cubicBezTo>
                <a:cubicBezTo>
                  <a:pt x="2841938" y="2504143"/>
                  <a:pt x="2864108" y="2513568"/>
                  <a:pt x="2884867" y="2525608"/>
                </a:cubicBezTo>
                <a:cubicBezTo>
                  <a:pt x="2971481" y="2575844"/>
                  <a:pt x="3055316" y="2630817"/>
                  <a:pt x="3142445" y="2680155"/>
                </a:cubicBezTo>
                <a:cubicBezTo>
                  <a:pt x="3233528" y="2731732"/>
                  <a:pt x="3336005" y="2764927"/>
                  <a:pt x="3419341" y="2828262"/>
                </a:cubicBezTo>
                <a:cubicBezTo>
                  <a:pt x="3705813" y="3045980"/>
                  <a:pt x="3474452" y="2861820"/>
                  <a:pt x="3670479" y="3034324"/>
                </a:cubicBezTo>
                <a:cubicBezTo>
                  <a:pt x="3693381" y="3054478"/>
                  <a:pt x="3719056" y="3071413"/>
                  <a:pt x="3741312" y="3092278"/>
                </a:cubicBezTo>
                <a:cubicBezTo>
                  <a:pt x="3753543" y="3103744"/>
                  <a:pt x="3763842" y="3117219"/>
                  <a:pt x="3773510" y="3130915"/>
                </a:cubicBezTo>
                <a:cubicBezTo>
                  <a:pt x="3802887" y="3172532"/>
                  <a:pt x="3827652" y="3211716"/>
                  <a:pt x="3844343" y="3259704"/>
                </a:cubicBezTo>
                <a:cubicBezTo>
                  <a:pt x="3854610" y="3289223"/>
                  <a:pt x="3860576" y="3320090"/>
                  <a:pt x="3870101" y="3349856"/>
                </a:cubicBezTo>
                <a:cubicBezTo>
                  <a:pt x="3897095" y="3434212"/>
                  <a:pt x="3886616" y="3400765"/>
                  <a:pt x="3921617" y="3465766"/>
                </a:cubicBezTo>
                <a:cubicBezTo>
                  <a:pt x="4084808" y="3768833"/>
                  <a:pt x="3869988" y="3368945"/>
                  <a:pt x="3947374" y="3523721"/>
                </a:cubicBezTo>
                <a:cubicBezTo>
                  <a:pt x="3950835" y="3530643"/>
                  <a:pt x="3955960" y="3536600"/>
                  <a:pt x="3960253" y="3543039"/>
                </a:cubicBezTo>
                <a:cubicBezTo>
                  <a:pt x="3962400" y="3553771"/>
                  <a:pt x="3964319" y="3564552"/>
                  <a:pt x="3966693" y="3575236"/>
                </a:cubicBezTo>
                <a:cubicBezTo>
                  <a:pt x="3968613" y="3583875"/>
                  <a:pt x="3973132" y="3592144"/>
                  <a:pt x="3973132" y="3600994"/>
                </a:cubicBezTo>
                <a:cubicBezTo>
                  <a:pt x="3973132" y="3654699"/>
                  <a:pt x="3968839" y="3708318"/>
                  <a:pt x="3966693" y="3761980"/>
                </a:cubicBezTo>
                <a:cubicBezTo>
                  <a:pt x="3975169" y="3990847"/>
                  <a:pt x="3960504" y="3866265"/>
                  <a:pt x="3992450" y="4025997"/>
                </a:cubicBezTo>
                <a:cubicBezTo>
                  <a:pt x="3997156" y="4049529"/>
                  <a:pt x="3998433" y="4073845"/>
                  <a:pt x="4005329" y="4096831"/>
                </a:cubicBezTo>
                <a:cubicBezTo>
                  <a:pt x="4011404" y="4117080"/>
                  <a:pt x="4021633" y="4135877"/>
                  <a:pt x="4031087" y="4154785"/>
                </a:cubicBezTo>
                <a:cubicBezTo>
                  <a:pt x="4051437" y="4195484"/>
                  <a:pt x="4088681" y="4256433"/>
                  <a:pt x="4114800" y="4290014"/>
                </a:cubicBezTo>
                <a:cubicBezTo>
                  <a:pt x="4129825" y="4309332"/>
                  <a:pt x="4144587" y="4328858"/>
                  <a:pt x="4159876" y="4347969"/>
                </a:cubicBezTo>
                <a:cubicBezTo>
                  <a:pt x="4170349" y="4361060"/>
                  <a:pt x="4178662" y="4376546"/>
                  <a:pt x="4192073" y="4386605"/>
                </a:cubicBezTo>
                <a:cubicBezTo>
                  <a:pt x="4200659" y="4393045"/>
                  <a:pt x="4210701" y="4397902"/>
                  <a:pt x="4217831" y="4405924"/>
                </a:cubicBezTo>
                <a:cubicBezTo>
                  <a:pt x="4228114" y="4417493"/>
                  <a:pt x="4234086" y="4432342"/>
                  <a:pt x="4243589" y="4444560"/>
                </a:cubicBezTo>
                <a:cubicBezTo>
                  <a:pt x="4281667" y="4493517"/>
                  <a:pt x="4244278" y="4430606"/>
                  <a:pt x="4282225" y="4489636"/>
                </a:cubicBezTo>
                <a:cubicBezTo>
                  <a:pt x="4294714" y="4509064"/>
                  <a:pt x="4323463" y="4565645"/>
                  <a:pt x="4346620" y="4586228"/>
                </a:cubicBezTo>
                <a:cubicBezTo>
                  <a:pt x="4355975" y="4594543"/>
                  <a:pt x="4368403" y="4598603"/>
                  <a:pt x="4378817" y="4605546"/>
                </a:cubicBezTo>
                <a:cubicBezTo>
                  <a:pt x="4407056" y="4624372"/>
                  <a:pt x="4434488" y="4644382"/>
                  <a:pt x="4462529" y="4663501"/>
                </a:cubicBezTo>
                <a:cubicBezTo>
                  <a:pt x="4481712" y="4676581"/>
                  <a:pt x="4498927" y="4693515"/>
                  <a:pt x="4520484" y="4702138"/>
                </a:cubicBezTo>
                <a:cubicBezTo>
                  <a:pt x="4541949" y="4710724"/>
                  <a:pt x="4563961" y="4718051"/>
                  <a:pt x="4584879" y="4727895"/>
                </a:cubicBezTo>
                <a:cubicBezTo>
                  <a:pt x="4600537" y="4735264"/>
                  <a:pt x="4613453" y="4748442"/>
                  <a:pt x="4629955" y="4753653"/>
                </a:cubicBezTo>
                <a:cubicBezTo>
                  <a:pt x="4654856" y="4761517"/>
                  <a:pt x="4707228" y="4766532"/>
                  <a:pt x="4707228" y="4766532"/>
                </a:cubicBezTo>
                <a:cubicBezTo>
                  <a:pt x="4763965" y="4789227"/>
                  <a:pt x="4763792" y="4790332"/>
                  <a:pt x="4848896" y="4811608"/>
                </a:cubicBezTo>
                <a:cubicBezTo>
                  <a:pt x="4874654" y="4818047"/>
                  <a:pt x="4900554" y="4823940"/>
                  <a:pt x="4926169" y="4830926"/>
                </a:cubicBezTo>
                <a:cubicBezTo>
                  <a:pt x="4947789" y="4836822"/>
                  <a:pt x="4968983" y="4844203"/>
                  <a:pt x="4990563" y="4850245"/>
                </a:cubicBezTo>
                <a:cubicBezTo>
                  <a:pt x="5022651" y="4859230"/>
                  <a:pt x="5055171" y="4866653"/>
                  <a:pt x="5087155" y="4876002"/>
                </a:cubicBezTo>
                <a:cubicBezTo>
                  <a:pt x="5568130" y="5016594"/>
                  <a:pt x="5270885" y="4941234"/>
                  <a:pt x="5821250" y="5075625"/>
                </a:cubicBezTo>
                <a:cubicBezTo>
                  <a:pt x="5868295" y="5087113"/>
                  <a:pt x="5917252" y="5091704"/>
                  <a:pt x="5962918" y="5107822"/>
                </a:cubicBezTo>
                <a:lnTo>
                  <a:pt x="6072389" y="5146459"/>
                </a:lnTo>
                <a:cubicBezTo>
                  <a:pt x="6093649" y="5153546"/>
                  <a:pt x="6115897" y="5157655"/>
                  <a:pt x="6136783" y="5165777"/>
                </a:cubicBezTo>
                <a:cubicBezTo>
                  <a:pt x="6271419" y="5218136"/>
                  <a:pt x="6095279" y="5164823"/>
                  <a:pt x="6252693" y="5217293"/>
                </a:cubicBezTo>
                <a:cubicBezTo>
                  <a:pt x="6269485" y="5222890"/>
                  <a:pt x="6287154" y="5225434"/>
                  <a:pt x="6304208" y="5230171"/>
                </a:cubicBezTo>
                <a:cubicBezTo>
                  <a:pt x="6366989" y="5247610"/>
                  <a:pt x="6431443" y="5269611"/>
                  <a:pt x="6490952" y="5294566"/>
                </a:cubicBezTo>
                <a:cubicBezTo>
                  <a:pt x="6557493" y="5322470"/>
                  <a:pt x="6622533" y="5354263"/>
                  <a:pt x="6690574" y="5378278"/>
                </a:cubicBezTo>
                <a:cubicBezTo>
                  <a:pt x="6952175" y="5470608"/>
                  <a:pt x="6627083" y="5353858"/>
                  <a:pt x="6941712" y="5474870"/>
                </a:cubicBezTo>
                <a:cubicBezTo>
                  <a:pt x="6977829" y="5488761"/>
                  <a:pt x="7015615" y="5498264"/>
                  <a:pt x="7051183" y="5513507"/>
                </a:cubicBezTo>
                <a:cubicBezTo>
                  <a:pt x="7137708" y="5550589"/>
                  <a:pt x="7103017" y="5545449"/>
                  <a:pt x="7173532" y="5590780"/>
                </a:cubicBezTo>
                <a:cubicBezTo>
                  <a:pt x="7185644" y="5598566"/>
                  <a:pt x="7200021" y="5602368"/>
                  <a:pt x="7212169" y="5610098"/>
                </a:cubicBezTo>
                <a:cubicBezTo>
                  <a:pt x="7223764" y="5617477"/>
                  <a:pt x="7232300" y="5629275"/>
                  <a:pt x="7244366" y="5635856"/>
                </a:cubicBezTo>
                <a:cubicBezTo>
                  <a:pt x="7491347" y="5770574"/>
                  <a:pt x="7090229" y="5533072"/>
                  <a:pt x="7315200" y="5668053"/>
                </a:cubicBezTo>
                <a:cubicBezTo>
                  <a:pt x="7319493" y="5674492"/>
                  <a:pt x="7321157" y="5683910"/>
                  <a:pt x="7328079" y="5687371"/>
                </a:cubicBezTo>
                <a:cubicBezTo>
                  <a:pt x="7339757" y="5693210"/>
                  <a:pt x="7353882" y="5691405"/>
                  <a:pt x="7366715" y="5693811"/>
                </a:cubicBezTo>
                <a:cubicBezTo>
                  <a:pt x="7388230" y="5697845"/>
                  <a:pt x="7409645" y="5702397"/>
                  <a:pt x="7431110" y="5706690"/>
                </a:cubicBezTo>
                <a:cubicBezTo>
                  <a:pt x="7482625" y="5728155"/>
                  <a:pt x="7536662" y="5744360"/>
                  <a:pt x="7585656" y="5771084"/>
                </a:cubicBezTo>
                <a:cubicBezTo>
                  <a:pt x="7696246" y="5831406"/>
                  <a:pt x="7646844" y="5807190"/>
                  <a:pt x="7804597" y="5874115"/>
                </a:cubicBezTo>
                <a:cubicBezTo>
                  <a:pt x="7878542" y="5905486"/>
                  <a:pt x="7850929" y="5897615"/>
                  <a:pt x="7920507" y="5906312"/>
                </a:cubicBezTo>
                <a:cubicBezTo>
                  <a:pt x="7937679" y="5910605"/>
                  <a:pt x="7954323" y="5918952"/>
                  <a:pt x="7972022" y="5919191"/>
                </a:cubicBezTo>
                <a:cubicBezTo>
                  <a:pt x="8358683" y="5924417"/>
                  <a:pt x="8262520" y="5946381"/>
                  <a:pt x="8422783" y="5906312"/>
                </a:cubicBezTo>
                <a:cubicBezTo>
                  <a:pt x="8468943" y="5837073"/>
                  <a:pt x="8388540" y="5954939"/>
                  <a:pt x="8461420" y="5861236"/>
                </a:cubicBezTo>
                <a:cubicBezTo>
                  <a:pt x="8469104" y="5851357"/>
                  <a:pt x="8475141" y="5840234"/>
                  <a:pt x="8480738" y="5829039"/>
                </a:cubicBezTo>
                <a:cubicBezTo>
                  <a:pt x="8499795" y="5790925"/>
                  <a:pt x="8506017" y="5748200"/>
                  <a:pt x="8512935" y="5706690"/>
                </a:cubicBezTo>
                <a:cubicBezTo>
                  <a:pt x="8504349" y="5674493"/>
                  <a:pt x="8502079" y="5639903"/>
                  <a:pt x="8487177" y="5610098"/>
                </a:cubicBezTo>
                <a:cubicBezTo>
                  <a:pt x="8481580" y="5598903"/>
                  <a:pt x="8465394" y="5597723"/>
                  <a:pt x="8454980" y="5590780"/>
                </a:cubicBezTo>
                <a:cubicBezTo>
                  <a:pt x="8439616" y="5580538"/>
                  <a:pt x="8426045" y="5567550"/>
                  <a:pt x="8409904" y="5558583"/>
                </a:cubicBezTo>
                <a:cubicBezTo>
                  <a:pt x="8387232" y="5545987"/>
                  <a:pt x="8362268" y="5537984"/>
                  <a:pt x="8339070" y="5526385"/>
                </a:cubicBezTo>
                <a:cubicBezTo>
                  <a:pt x="8251493" y="5482596"/>
                  <a:pt x="8340411" y="5514554"/>
                  <a:pt x="8229600" y="5481309"/>
                </a:cubicBezTo>
                <a:cubicBezTo>
                  <a:pt x="8218868" y="5470577"/>
                  <a:pt x="8209255" y="5458593"/>
                  <a:pt x="8197403" y="5449112"/>
                </a:cubicBezTo>
                <a:cubicBezTo>
                  <a:pt x="8148875" y="5410290"/>
                  <a:pt x="8179797" y="5451505"/>
                  <a:pt x="8139448" y="5404036"/>
                </a:cubicBezTo>
                <a:cubicBezTo>
                  <a:pt x="8110789" y="5370319"/>
                  <a:pt x="8083202" y="5335700"/>
                  <a:pt x="8055735" y="5301005"/>
                </a:cubicBezTo>
                <a:cubicBezTo>
                  <a:pt x="8042412" y="5284176"/>
                  <a:pt x="8030137" y="5266541"/>
                  <a:pt x="8017098" y="5249490"/>
                </a:cubicBezTo>
                <a:cubicBezTo>
                  <a:pt x="8002231" y="5230049"/>
                  <a:pt x="7987142" y="5210779"/>
                  <a:pt x="7972022" y="5191535"/>
                </a:cubicBezTo>
                <a:cubicBezTo>
                  <a:pt x="7943649" y="5155424"/>
                  <a:pt x="7893194" y="5096717"/>
                  <a:pt x="7881870" y="5062746"/>
                </a:cubicBezTo>
                <a:cubicBezTo>
                  <a:pt x="7862306" y="5004054"/>
                  <a:pt x="7874505" y="5036515"/>
                  <a:pt x="7843234" y="4966155"/>
                </a:cubicBezTo>
                <a:cubicBezTo>
                  <a:pt x="7841087" y="4951129"/>
                  <a:pt x="7839974" y="4935919"/>
                  <a:pt x="7836794" y="4921078"/>
                </a:cubicBezTo>
                <a:cubicBezTo>
                  <a:pt x="7828565" y="4882678"/>
                  <a:pt x="7818031" y="4862103"/>
                  <a:pt x="7804597" y="4824487"/>
                </a:cubicBezTo>
                <a:cubicBezTo>
                  <a:pt x="7787224" y="4775841"/>
                  <a:pt x="7797780" y="4786685"/>
                  <a:pt x="7759521" y="4740774"/>
                </a:cubicBezTo>
                <a:cubicBezTo>
                  <a:pt x="7744007" y="4722157"/>
                  <a:pt x="7703495" y="4684994"/>
                  <a:pt x="7682248" y="4676380"/>
                </a:cubicBezTo>
                <a:cubicBezTo>
                  <a:pt x="7619343" y="4650878"/>
                  <a:pt x="7554331" y="4630632"/>
                  <a:pt x="7489065" y="4611985"/>
                </a:cubicBezTo>
                <a:cubicBezTo>
                  <a:pt x="7311752" y="4561326"/>
                  <a:pt x="7481722" y="4608540"/>
                  <a:pt x="7212169" y="4541152"/>
                </a:cubicBezTo>
                <a:cubicBezTo>
                  <a:pt x="7205502" y="4539485"/>
                  <a:pt x="7034954" y="4494401"/>
                  <a:pt x="7025425" y="4489636"/>
                </a:cubicBezTo>
                <a:lnTo>
                  <a:pt x="6973910" y="4463878"/>
                </a:lnTo>
                <a:cubicBezTo>
                  <a:pt x="6976033" y="4438401"/>
                  <a:pt x="6977492" y="4385398"/>
                  <a:pt x="6986789" y="4354408"/>
                </a:cubicBezTo>
                <a:cubicBezTo>
                  <a:pt x="6990110" y="4343336"/>
                  <a:pt x="6995374" y="4332943"/>
                  <a:pt x="6999667" y="4322211"/>
                </a:cubicBezTo>
                <a:cubicBezTo>
                  <a:pt x="6997521" y="4234205"/>
                  <a:pt x="6997052" y="4146143"/>
                  <a:pt x="6993228" y="4058194"/>
                </a:cubicBezTo>
                <a:cubicBezTo>
                  <a:pt x="6992258" y="4035881"/>
                  <a:pt x="6969726" y="3967398"/>
                  <a:pt x="6961031" y="3961602"/>
                </a:cubicBezTo>
                <a:cubicBezTo>
                  <a:pt x="6954591" y="3957309"/>
                  <a:pt x="6947657" y="3953679"/>
                  <a:pt x="6941712" y="3948724"/>
                </a:cubicBezTo>
                <a:cubicBezTo>
                  <a:pt x="6908981" y="3921448"/>
                  <a:pt x="6880025" y="3889444"/>
                  <a:pt x="6845121" y="3865011"/>
                </a:cubicBezTo>
                <a:cubicBezTo>
                  <a:pt x="6823656" y="3849986"/>
                  <a:pt x="6803402" y="3833063"/>
                  <a:pt x="6780727" y="3819935"/>
                </a:cubicBezTo>
                <a:cubicBezTo>
                  <a:pt x="6762432" y="3809343"/>
                  <a:pt x="6741877" y="3803227"/>
                  <a:pt x="6722772" y="3794177"/>
                </a:cubicBezTo>
                <a:cubicBezTo>
                  <a:pt x="6701084" y="3783904"/>
                  <a:pt x="6681044" y="3769864"/>
                  <a:pt x="6658377" y="3761980"/>
                </a:cubicBezTo>
                <a:cubicBezTo>
                  <a:pt x="6609464" y="3744967"/>
                  <a:pt x="6494775" y="3730420"/>
                  <a:pt x="6452315" y="3723343"/>
                </a:cubicBezTo>
                <a:cubicBezTo>
                  <a:pt x="6266685" y="3692404"/>
                  <a:pt x="6401979" y="3705996"/>
                  <a:pt x="6149662" y="3697585"/>
                </a:cubicBezTo>
                <a:cubicBezTo>
                  <a:pt x="6141076" y="3682560"/>
                  <a:pt x="6132928" y="3667275"/>
                  <a:pt x="6123904" y="3652509"/>
                </a:cubicBezTo>
                <a:cubicBezTo>
                  <a:pt x="6109310" y="3628629"/>
                  <a:pt x="6091344" y="3606708"/>
                  <a:pt x="6078828" y="3581676"/>
                </a:cubicBezTo>
                <a:cubicBezTo>
                  <a:pt x="6065458" y="3554935"/>
                  <a:pt x="6057363" y="3525867"/>
                  <a:pt x="6046631" y="3497963"/>
                </a:cubicBezTo>
                <a:cubicBezTo>
                  <a:pt x="6050924" y="3467912"/>
                  <a:pt x="6055745" y="3437932"/>
                  <a:pt x="6059510" y="3407811"/>
                </a:cubicBezTo>
                <a:cubicBezTo>
                  <a:pt x="6062186" y="3386406"/>
                  <a:pt x="6062403" y="3364695"/>
                  <a:pt x="6065949" y="3343416"/>
                </a:cubicBezTo>
                <a:cubicBezTo>
                  <a:pt x="6068859" y="3325957"/>
                  <a:pt x="6074535" y="3309073"/>
                  <a:pt x="6078828" y="3291901"/>
                </a:cubicBezTo>
                <a:cubicBezTo>
                  <a:pt x="6076682" y="3266143"/>
                  <a:pt x="6077458" y="3239973"/>
                  <a:pt x="6072389" y="3214628"/>
                </a:cubicBezTo>
                <a:cubicBezTo>
                  <a:pt x="6070871" y="3207039"/>
                  <a:pt x="6063612" y="3201872"/>
                  <a:pt x="6059510" y="3195309"/>
                </a:cubicBezTo>
                <a:cubicBezTo>
                  <a:pt x="6052876" y="3184695"/>
                  <a:pt x="6048433" y="3172531"/>
                  <a:pt x="6040191" y="3163112"/>
                </a:cubicBezTo>
                <a:cubicBezTo>
                  <a:pt x="6025397" y="3146205"/>
                  <a:pt x="6002630" y="3137713"/>
                  <a:pt x="5982236" y="3130915"/>
                </a:cubicBezTo>
                <a:cubicBezTo>
                  <a:pt x="5914528" y="3108346"/>
                  <a:pt x="5923441" y="3110990"/>
                  <a:pt x="5853448" y="3105157"/>
                </a:cubicBezTo>
                <a:cubicBezTo>
                  <a:pt x="5823425" y="3102655"/>
                  <a:pt x="5793347" y="3100864"/>
                  <a:pt x="5763296" y="3098718"/>
                </a:cubicBezTo>
                <a:cubicBezTo>
                  <a:pt x="5741831" y="3092279"/>
                  <a:pt x="5721194" y="3081686"/>
                  <a:pt x="5698901" y="3079400"/>
                </a:cubicBezTo>
                <a:cubicBezTo>
                  <a:pt x="5636941" y="3073045"/>
                  <a:pt x="5574365" y="3076070"/>
                  <a:pt x="5512158" y="3072960"/>
                </a:cubicBezTo>
                <a:cubicBezTo>
                  <a:pt x="5488479" y="3071776"/>
                  <a:pt x="5464935" y="3068667"/>
                  <a:pt x="5441324" y="3066521"/>
                </a:cubicBezTo>
                <a:cubicBezTo>
                  <a:pt x="5275545" y="3019155"/>
                  <a:pt x="5291455" y="3051879"/>
                  <a:pt x="5203065" y="2963490"/>
                </a:cubicBezTo>
                <a:cubicBezTo>
                  <a:pt x="5184788" y="2945213"/>
                  <a:pt x="5168721" y="2924853"/>
                  <a:pt x="5151549" y="2905535"/>
                </a:cubicBezTo>
                <a:cubicBezTo>
                  <a:pt x="5149403" y="2894803"/>
                  <a:pt x="5146774" y="2884156"/>
                  <a:pt x="5145110" y="2873338"/>
                </a:cubicBezTo>
                <a:cubicBezTo>
                  <a:pt x="5142479" y="2856234"/>
                  <a:pt x="5140957" y="2838976"/>
                  <a:pt x="5138670" y="2821822"/>
                </a:cubicBezTo>
                <a:cubicBezTo>
                  <a:pt x="5136664" y="2806777"/>
                  <a:pt x="5134377" y="2791771"/>
                  <a:pt x="5132231" y="2776746"/>
                </a:cubicBezTo>
                <a:cubicBezTo>
                  <a:pt x="5138415" y="2653065"/>
                  <a:pt x="5148472" y="2542505"/>
                  <a:pt x="5125791" y="2416138"/>
                </a:cubicBezTo>
                <a:cubicBezTo>
                  <a:pt x="5123435" y="2403010"/>
                  <a:pt x="5060476" y="2386487"/>
                  <a:pt x="5054958" y="2383940"/>
                </a:cubicBezTo>
                <a:cubicBezTo>
                  <a:pt x="5039245" y="2376688"/>
                  <a:pt x="5025787" y="2365000"/>
                  <a:pt x="5009881" y="2358183"/>
                </a:cubicBezTo>
                <a:cubicBezTo>
                  <a:pt x="4844884" y="2287472"/>
                  <a:pt x="5043061" y="2380470"/>
                  <a:pt x="4939048" y="2338864"/>
                </a:cubicBezTo>
                <a:cubicBezTo>
                  <a:pt x="4925679" y="2333516"/>
                  <a:pt x="4914675" y="2321513"/>
                  <a:pt x="4900411" y="2319546"/>
                </a:cubicBezTo>
                <a:cubicBezTo>
                  <a:pt x="4851459" y="2312794"/>
                  <a:pt x="4801651" y="2315704"/>
                  <a:pt x="4752304" y="2313107"/>
                </a:cubicBezTo>
                <a:cubicBezTo>
                  <a:pt x="4720080" y="2311411"/>
                  <a:pt x="4687909" y="2308814"/>
                  <a:pt x="4655712" y="2306667"/>
                </a:cubicBezTo>
                <a:cubicBezTo>
                  <a:pt x="4623515" y="2295935"/>
                  <a:pt x="4590836" y="2286552"/>
                  <a:pt x="4559121" y="2274470"/>
                </a:cubicBezTo>
                <a:cubicBezTo>
                  <a:pt x="4545665" y="2269344"/>
                  <a:pt x="4533592" y="2261110"/>
                  <a:pt x="4520484" y="2255152"/>
                </a:cubicBezTo>
                <a:cubicBezTo>
                  <a:pt x="4509961" y="2250369"/>
                  <a:pt x="4498435" y="2247808"/>
                  <a:pt x="4488287" y="2242273"/>
                </a:cubicBezTo>
                <a:cubicBezTo>
                  <a:pt x="4470924" y="2232802"/>
                  <a:pt x="4407764" y="2186705"/>
                  <a:pt x="4398135" y="2177878"/>
                </a:cubicBezTo>
                <a:cubicBezTo>
                  <a:pt x="4388003" y="2168591"/>
                  <a:pt x="4380963" y="2156413"/>
                  <a:pt x="4372377" y="2145681"/>
                </a:cubicBezTo>
                <a:cubicBezTo>
                  <a:pt x="4364392" y="2121725"/>
                  <a:pt x="4357020" y="2101253"/>
                  <a:pt x="4353059" y="2074847"/>
                </a:cubicBezTo>
                <a:cubicBezTo>
                  <a:pt x="4349134" y="2048679"/>
                  <a:pt x="4341856" y="1919415"/>
                  <a:pt x="4340180" y="1900983"/>
                </a:cubicBezTo>
                <a:cubicBezTo>
                  <a:pt x="4338806" y="1885867"/>
                  <a:pt x="4336965" y="1870738"/>
                  <a:pt x="4333741" y="1855907"/>
                </a:cubicBezTo>
                <a:cubicBezTo>
                  <a:pt x="4328169" y="1830275"/>
                  <a:pt x="4317710" y="1761026"/>
                  <a:pt x="4295104" y="1727118"/>
                </a:cubicBezTo>
                <a:cubicBezTo>
                  <a:pt x="4287480" y="1715682"/>
                  <a:pt x="4280341" y="1703168"/>
                  <a:pt x="4269346" y="1694921"/>
                </a:cubicBezTo>
                <a:cubicBezTo>
                  <a:pt x="4262266" y="1689611"/>
                  <a:pt x="4252371" y="1689579"/>
                  <a:pt x="4243589" y="1688481"/>
                </a:cubicBezTo>
                <a:cubicBezTo>
                  <a:pt x="4217941" y="1685275"/>
                  <a:pt x="4192073" y="1684188"/>
                  <a:pt x="4166315" y="1682042"/>
                </a:cubicBezTo>
                <a:cubicBezTo>
                  <a:pt x="4144850" y="1677749"/>
                  <a:pt x="4123686" y="1671495"/>
                  <a:pt x="4101921" y="1669163"/>
                </a:cubicBezTo>
                <a:cubicBezTo>
                  <a:pt x="4040587" y="1662592"/>
                  <a:pt x="3795160" y="1656940"/>
                  <a:pt x="3773510" y="1656284"/>
                </a:cubicBezTo>
                <a:cubicBezTo>
                  <a:pt x="3713408" y="1649845"/>
                  <a:pt x="3653442" y="1641986"/>
                  <a:pt x="3593205" y="1636966"/>
                </a:cubicBezTo>
                <a:cubicBezTo>
                  <a:pt x="3550371" y="1633396"/>
                  <a:pt x="3507106" y="1635548"/>
                  <a:pt x="3464417" y="1630526"/>
                </a:cubicBezTo>
                <a:cubicBezTo>
                  <a:pt x="3407329" y="1623810"/>
                  <a:pt x="3382952" y="1614104"/>
                  <a:pt x="3335628" y="1598329"/>
                </a:cubicBezTo>
                <a:cubicBezTo>
                  <a:pt x="3307173" y="1550904"/>
                  <a:pt x="3311644" y="1568932"/>
                  <a:pt x="3309870" y="1495298"/>
                </a:cubicBezTo>
                <a:cubicBezTo>
                  <a:pt x="3306147" y="1340782"/>
                  <a:pt x="3311449" y="1186012"/>
                  <a:pt x="3303431" y="1031659"/>
                </a:cubicBezTo>
                <a:cubicBezTo>
                  <a:pt x="3301785" y="999981"/>
                  <a:pt x="3277964" y="998349"/>
                  <a:pt x="3258355" y="986583"/>
                </a:cubicBezTo>
                <a:cubicBezTo>
                  <a:pt x="3245082" y="978619"/>
                  <a:pt x="3235172" y="961693"/>
                  <a:pt x="3219718" y="960825"/>
                </a:cubicBezTo>
                <a:cubicBezTo>
                  <a:pt x="3041828" y="950831"/>
                  <a:pt x="2863403" y="956532"/>
                  <a:pt x="2685245" y="954385"/>
                </a:cubicBezTo>
                <a:lnTo>
                  <a:pt x="2550017" y="935067"/>
                </a:lnTo>
                <a:cubicBezTo>
                  <a:pt x="2378959" y="912559"/>
                  <a:pt x="2494065" y="931107"/>
                  <a:pt x="2401910" y="915749"/>
                </a:cubicBezTo>
                <a:cubicBezTo>
                  <a:pt x="2384738" y="907163"/>
                  <a:pt x="2364282" y="903247"/>
                  <a:pt x="2350394" y="889991"/>
                </a:cubicBezTo>
                <a:cubicBezTo>
                  <a:pt x="2316200" y="857351"/>
                  <a:pt x="2260242" y="780521"/>
                  <a:pt x="2260242" y="780521"/>
                </a:cubicBezTo>
                <a:cubicBezTo>
                  <a:pt x="2235548" y="669398"/>
                  <a:pt x="2247290" y="749353"/>
                  <a:pt x="2260242" y="568019"/>
                </a:cubicBezTo>
                <a:cubicBezTo>
                  <a:pt x="2262999" y="529421"/>
                  <a:pt x="2260319" y="490279"/>
                  <a:pt x="2266681" y="452109"/>
                </a:cubicBezTo>
                <a:cubicBezTo>
                  <a:pt x="2271145" y="425327"/>
                  <a:pt x="2284637" y="400842"/>
                  <a:pt x="2292439" y="374836"/>
                </a:cubicBezTo>
                <a:cubicBezTo>
                  <a:pt x="2307076" y="326048"/>
                  <a:pt x="2305508" y="321804"/>
                  <a:pt x="2311758" y="271805"/>
                </a:cubicBezTo>
                <a:cubicBezTo>
                  <a:pt x="2305318" y="233168"/>
                  <a:pt x="2311009" y="190383"/>
                  <a:pt x="2292439" y="155895"/>
                </a:cubicBezTo>
                <a:cubicBezTo>
                  <a:pt x="2278597" y="130190"/>
                  <a:pt x="2245727" y="120827"/>
                  <a:pt x="2221605" y="104380"/>
                </a:cubicBezTo>
                <a:cubicBezTo>
                  <a:pt x="2198482" y="88614"/>
                  <a:pt x="2176871" y="69407"/>
                  <a:pt x="2150772" y="59304"/>
                </a:cubicBezTo>
                <a:cubicBezTo>
                  <a:pt x="2052496" y="21262"/>
                  <a:pt x="1896876" y="12388"/>
                  <a:pt x="1803042" y="1349"/>
                </a:cubicBezTo>
                <a:cubicBezTo>
                  <a:pt x="1700011" y="3495"/>
                  <a:pt x="1596031" y="-6330"/>
                  <a:pt x="1493949" y="7788"/>
                </a:cubicBezTo>
                <a:cubicBezTo>
                  <a:pt x="1392869" y="21767"/>
                  <a:pt x="1296731" y="60313"/>
                  <a:pt x="1197735" y="85062"/>
                </a:cubicBezTo>
                <a:cubicBezTo>
                  <a:pt x="856932" y="170263"/>
                  <a:pt x="1139103" y="100463"/>
                  <a:pt x="875763" y="149456"/>
                </a:cubicBezTo>
                <a:cubicBezTo>
                  <a:pt x="826093" y="158697"/>
                  <a:pt x="777352" y="172554"/>
                  <a:pt x="727656" y="181653"/>
                </a:cubicBezTo>
                <a:cubicBezTo>
                  <a:pt x="624912" y="200465"/>
                  <a:pt x="418563" y="233169"/>
                  <a:pt x="418563" y="233169"/>
                </a:cubicBezTo>
                <a:cubicBezTo>
                  <a:pt x="330557" y="231022"/>
                  <a:pt x="242203" y="234846"/>
                  <a:pt x="154546" y="226729"/>
                </a:cubicBezTo>
                <a:cubicBezTo>
                  <a:pt x="125475" y="224037"/>
                  <a:pt x="99415" y="195017"/>
                  <a:pt x="70834" y="200971"/>
                </a:cubicBezTo>
                <a:cubicBezTo>
                  <a:pt x="40968" y="207193"/>
                  <a:pt x="23611" y="239608"/>
                  <a:pt x="0" y="258926"/>
                </a:cubicBezTo>
                <a:cubicBezTo>
                  <a:pt x="17834" y="437273"/>
                  <a:pt x="8595" y="422094"/>
                  <a:pt x="45076" y="568019"/>
                </a:cubicBezTo>
                <a:cubicBezTo>
                  <a:pt x="50511" y="589760"/>
                  <a:pt x="57803" y="610995"/>
                  <a:pt x="64394" y="632414"/>
                </a:cubicBezTo>
                <a:cubicBezTo>
                  <a:pt x="66390" y="638902"/>
                  <a:pt x="67069" y="646084"/>
                  <a:pt x="70834" y="651732"/>
                </a:cubicBezTo>
                <a:cubicBezTo>
                  <a:pt x="75886" y="659309"/>
                  <a:pt x="84226" y="664136"/>
                  <a:pt x="90152" y="671050"/>
                </a:cubicBezTo>
                <a:cubicBezTo>
                  <a:pt x="97136" y="679199"/>
                  <a:pt x="100737" y="690570"/>
                  <a:pt x="109470" y="696808"/>
                </a:cubicBezTo>
                <a:cubicBezTo>
                  <a:pt x="116672" y="701952"/>
                  <a:pt x="126550" y="701511"/>
                  <a:pt x="135228" y="703247"/>
                </a:cubicBezTo>
                <a:cubicBezTo>
                  <a:pt x="174486" y="711099"/>
                  <a:pt x="165969" y="709687"/>
                  <a:pt x="199622" y="709687"/>
                </a:cubicBezTo>
                <a:lnTo>
                  <a:pt x="96591" y="645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EE48339-25F1-2C60-5F14-A4C461989CE0}"/>
              </a:ext>
            </a:extLst>
          </p:cNvPr>
          <p:cNvSpPr/>
          <p:nvPr/>
        </p:nvSpPr>
        <p:spPr>
          <a:xfrm rot="16200000">
            <a:off x="8113562" y="3189262"/>
            <a:ext cx="602876" cy="68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99EA86-0CF7-1A50-E37F-91DD5A0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307" y="1351714"/>
            <a:ext cx="4093386" cy="16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6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4E599-64E7-10D5-F686-F8DCCCCB5CF3}"/>
              </a:ext>
            </a:extLst>
          </p:cNvPr>
          <p:cNvSpPr txBox="1"/>
          <p:nvPr/>
        </p:nvSpPr>
        <p:spPr>
          <a:xfrm>
            <a:off x="2457447" y="9087035"/>
            <a:ext cx="1428433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/>
              <a:t>d’=0              d’=0                    d’&gt;0</a:t>
            </a:r>
            <a:endParaRPr lang="he-IL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FBE8A-6413-43CF-E05E-E2C0E041B4D7}"/>
              </a:ext>
            </a:extLst>
          </p:cNvPr>
          <p:cNvSpPr txBox="1"/>
          <p:nvPr/>
        </p:nvSpPr>
        <p:spPr>
          <a:xfrm>
            <a:off x="1221834" y="1042504"/>
            <a:ext cx="40933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/>
              <a:t>Direct Measure</a:t>
            </a:r>
            <a:endParaRPr lang="he-IL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90995-7265-F22C-C535-1BEA1580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07" y="1351714"/>
            <a:ext cx="4093386" cy="16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E33517-F20E-DAB8-96A0-8BF13E1D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07" y="1351714"/>
            <a:ext cx="4093386" cy="1689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FBE8A-6413-43CF-E05E-E2C0E041B4D7}"/>
              </a:ext>
            </a:extLst>
          </p:cNvPr>
          <p:cNvSpPr txBox="1"/>
          <p:nvPr/>
        </p:nvSpPr>
        <p:spPr>
          <a:xfrm>
            <a:off x="1221834" y="1042504"/>
            <a:ext cx="40933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/>
              <a:t>Direct Measure</a:t>
            </a:r>
            <a:endParaRPr lang="he-IL" sz="7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/>
              <p:nvPr/>
            </p:nvSpPr>
            <p:spPr>
              <a:xfrm>
                <a:off x="1461653" y="6498756"/>
                <a:ext cx="5146965" cy="20005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𝐶𝑜𝑟𝑟𝑒𝑐𝑡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0" dirty="0"/>
                  <a:t> </a:t>
                </a:r>
              </a:p>
              <a:p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b="0" dirty="0"/>
                  <a:t> – inverse cumulative</a:t>
                </a:r>
              </a:p>
              <a:p>
                <a:r>
                  <a:rPr lang="en-US" sz="2800" b="0" dirty="0"/>
                  <a:t>        normal distribution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3" y="6498756"/>
                <a:ext cx="5146965" cy="2000548"/>
              </a:xfrm>
              <a:prstGeom prst="rect">
                <a:avLst/>
              </a:prstGeom>
              <a:blipFill>
                <a:blip r:embed="rId4"/>
                <a:stretch>
                  <a:fillRect b="-79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676426-FB17-BCAC-F896-2DCEEAC8477B}"/>
              </a:ext>
            </a:extLst>
          </p:cNvPr>
          <p:cNvSpPr txBox="1"/>
          <p:nvPr/>
        </p:nvSpPr>
        <p:spPr>
          <a:xfrm>
            <a:off x="2876769" y="9087035"/>
            <a:ext cx="1428433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/>
              <a:t>d’                    d’                       d’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402617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815D4-A99F-CF08-B711-395E9C61FCFE}"/>
              </a:ext>
            </a:extLst>
          </p:cNvPr>
          <p:cNvSpPr txBox="1"/>
          <p:nvPr/>
        </p:nvSpPr>
        <p:spPr>
          <a:xfrm>
            <a:off x="3088565" y="6844598"/>
            <a:ext cx="2210570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Congruent Trials</a:t>
            </a:r>
            <a:endParaRPr lang="he-IL" sz="308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ABF4D-81F0-ADC6-954D-CE939EFB76AB}"/>
              </a:ext>
            </a:extLst>
          </p:cNvPr>
          <p:cNvSpPr txBox="1"/>
          <p:nvPr/>
        </p:nvSpPr>
        <p:spPr>
          <a:xfrm>
            <a:off x="3088565" y="8684877"/>
            <a:ext cx="2556775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Incongruent Trials</a:t>
            </a:r>
            <a:endParaRPr lang="he-IL" sz="308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85DFF1F-5646-721D-CBBD-206F4180DA47}"/>
              </a:ext>
            </a:extLst>
          </p:cNvPr>
          <p:cNvSpPr/>
          <p:nvPr/>
        </p:nvSpPr>
        <p:spPr>
          <a:xfrm>
            <a:off x="5186692" y="6604663"/>
            <a:ext cx="458648" cy="18595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918C3BA-00DD-41CA-A68B-A981D7FB6DB9}"/>
              </a:ext>
            </a:extLst>
          </p:cNvPr>
          <p:cNvSpPr/>
          <p:nvPr/>
        </p:nvSpPr>
        <p:spPr>
          <a:xfrm>
            <a:off x="5186692" y="8684877"/>
            <a:ext cx="458648" cy="13377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3546F-A9D7-8177-7829-E2995C1A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81890"/>
              </p:ext>
            </p:extLst>
          </p:nvPr>
        </p:nvGraphicFramePr>
        <p:xfrm>
          <a:off x="9840104" y="4718749"/>
          <a:ext cx="2130087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130087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Labels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24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8AB876-1BF7-C6CF-DED5-F8BF39FF9652}"/>
              </a:ext>
            </a:extLst>
          </p:cNvPr>
          <p:cNvSpPr txBox="1"/>
          <p:nvPr/>
        </p:nvSpPr>
        <p:spPr>
          <a:xfrm>
            <a:off x="7841031" y="3055344"/>
            <a:ext cx="2210570" cy="56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80" dirty="0"/>
              <a:t>Subject </a:t>
            </a:r>
            <a:r>
              <a:rPr lang="en-US" sz="3080" dirty="0" err="1"/>
              <a:t>i</a:t>
            </a:r>
            <a:endParaRPr lang="he-IL" sz="308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31771D-D8F2-2D0A-A3A3-1A710547E41B}"/>
              </a:ext>
            </a:extLst>
          </p:cNvPr>
          <p:cNvSpPr/>
          <p:nvPr/>
        </p:nvSpPr>
        <p:spPr>
          <a:xfrm rot="5400000">
            <a:off x="8603904" y="1088523"/>
            <a:ext cx="566309" cy="598643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3C53A0-4509-B302-16D1-16EA7411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79193"/>
              </p:ext>
            </p:extLst>
          </p:nvPr>
        </p:nvGraphicFramePr>
        <p:xfrm>
          <a:off x="6353203" y="4718749"/>
          <a:ext cx="2267564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267564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marL="0" marR="0" lvl="0" indent="0" algn="ctr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Response</a:t>
                      </a:r>
                    </a:p>
                    <a:p>
                      <a:pPr algn="ctr" rtl="0"/>
                      <a:r>
                        <a:rPr lang="en-US" sz="2400" b="1" dirty="0"/>
                        <a:t>time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150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175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130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166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70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6527E64-F52F-A410-84E4-C853098F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55" y="548559"/>
            <a:ext cx="4040734" cy="16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3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815D4-A99F-CF08-B711-395E9C61FCFE}"/>
              </a:ext>
            </a:extLst>
          </p:cNvPr>
          <p:cNvSpPr txBox="1"/>
          <p:nvPr/>
        </p:nvSpPr>
        <p:spPr>
          <a:xfrm>
            <a:off x="3088565" y="6844598"/>
            <a:ext cx="2210570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Congruent Trials</a:t>
            </a:r>
            <a:endParaRPr lang="he-IL" sz="308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ABF4D-81F0-ADC6-954D-CE939EFB76AB}"/>
              </a:ext>
            </a:extLst>
          </p:cNvPr>
          <p:cNvSpPr txBox="1"/>
          <p:nvPr/>
        </p:nvSpPr>
        <p:spPr>
          <a:xfrm>
            <a:off x="3088565" y="8684877"/>
            <a:ext cx="2556775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Incongruent Trials</a:t>
            </a:r>
            <a:endParaRPr lang="he-IL" sz="308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85DFF1F-5646-721D-CBBD-206F4180DA47}"/>
              </a:ext>
            </a:extLst>
          </p:cNvPr>
          <p:cNvSpPr/>
          <p:nvPr/>
        </p:nvSpPr>
        <p:spPr>
          <a:xfrm>
            <a:off x="5186692" y="6604663"/>
            <a:ext cx="458648" cy="18595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918C3BA-00DD-41CA-A68B-A981D7FB6DB9}"/>
              </a:ext>
            </a:extLst>
          </p:cNvPr>
          <p:cNvSpPr/>
          <p:nvPr/>
        </p:nvSpPr>
        <p:spPr>
          <a:xfrm>
            <a:off x="5186692" y="8684877"/>
            <a:ext cx="458648" cy="13377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3546F-A9D7-8177-7829-E2995C1A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91820"/>
              </p:ext>
            </p:extLst>
          </p:nvPr>
        </p:nvGraphicFramePr>
        <p:xfrm>
          <a:off x="9840104" y="4718749"/>
          <a:ext cx="2130087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130087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Labels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717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8AB876-1BF7-C6CF-DED5-F8BF39FF9652}"/>
              </a:ext>
            </a:extLst>
          </p:cNvPr>
          <p:cNvSpPr txBox="1"/>
          <p:nvPr/>
        </p:nvSpPr>
        <p:spPr>
          <a:xfrm>
            <a:off x="7841031" y="3055344"/>
            <a:ext cx="2210570" cy="56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80" dirty="0"/>
              <a:t>Subject </a:t>
            </a:r>
            <a:r>
              <a:rPr lang="en-US" sz="3080" dirty="0" err="1"/>
              <a:t>i</a:t>
            </a:r>
            <a:endParaRPr lang="he-IL" sz="308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31771D-D8F2-2D0A-A3A3-1A710547E41B}"/>
              </a:ext>
            </a:extLst>
          </p:cNvPr>
          <p:cNvSpPr/>
          <p:nvPr/>
        </p:nvSpPr>
        <p:spPr>
          <a:xfrm rot="5400000">
            <a:off x="8603904" y="1088523"/>
            <a:ext cx="566309" cy="598643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3C53A0-4509-B302-16D1-16EA7411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84507"/>
              </p:ext>
            </p:extLst>
          </p:nvPr>
        </p:nvGraphicFramePr>
        <p:xfrm>
          <a:off x="6353203" y="4718749"/>
          <a:ext cx="2267564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267564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marL="0" marR="0" lvl="0" indent="0" algn="ctr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Response</a:t>
                      </a:r>
                    </a:p>
                    <a:p>
                      <a:pPr algn="ctr" rtl="0"/>
                      <a:r>
                        <a:rPr lang="en-US" sz="2400" b="1" dirty="0"/>
                        <a:t>time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150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175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130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166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5755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6527E64-F52F-A410-84E4-C853098F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55" y="548559"/>
            <a:ext cx="4040734" cy="16681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2748464-F3CD-1D2A-9979-D279452F31C6}"/>
              </a:ext>
            </a:extLst>
          </p:cNvPr>
          <p:cNvGrpSpPr/>
          <p:nvPr/>
        </p:nvGrpSpPr>
        <p:grpSpPr>
          <a:xfrm>
            <a:off x="14062364" y="1726747"/>
            <a:ext cx="1766454" cy="4136278"/>
            <a:chOff x="14062364" y="6535679"/>
            <a:chExt cx="1766454" cy="413627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83D542-8720-1646-EA2E-697F45F2445C}"/>
                </a:ext>
              </a:extLst>
            </p:cNvPr>
            <p:cNvSpPr/>
            <p:nvPr/>
          </p:nvSpPr>
          <p:spPr>
            <a:xfrm>
              <a:off x="14062364" y="6535679"/>
              <a:ext cx="1766454" cy="3006436"/>
            </a:xfrm>
            <a:prstGeom prst="rect">
              <a:avLst/>
            </a:prstGeom>
            <a:solidFill>
              <a:srgbClr val="FC9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 set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BACD9C-F06B-570F-56B7-98A4A8382FB0}"/>
                </a:ext>
              </a:extLst>
            </p:cNvPr>
            <p:cNvSpPr/>
            <p:nvPr/>
          </p:nvSpPr>
          <p:spPr>
            <a:xfrm>
              <a:off x="14062364" y="9671038"/>
              <a:ext cx="1766454" cy="10009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 set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6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527E64-F52F-A410-84E4-C853098F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55" y="548559"/>
            <a:ext cx="4040734" cy="166816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9A59E8C-A798-08C5-0074-E88D9D7F78AE}"/>
              </a:ext>
            </a:extLst>
          </p:cNvPr>
          <p:cNvGrpSpPr/>
          <p:nvPr/>
        </p:nvGrpSpPr>
        <p:grpSpPr>
          <a:xfrm>
            <a:off x="14062364" y="1726747"/>
            <a:ext cx="1766454" cy="4136278"/>
            <a:chOff x="14062364" y="6535679"/>
            <a:chExt cx="1766454" cy="41362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029700-1F63-9109-34F9-92C9690F84CA}"/>
                </a:ext>
              </a:extLst>
            </p:cNvPr>
            <p:cNvSpPr/>
            <p:nvPr/>
          </p:nvSpPr>
          <p:spPr>
            <a:xfrm>
              <a:off x="14062364" y="6535679"/>
              <a:ext cx="1766454" cy="3006436"/>
            </a:xfrm>
            <a:prstGeom prst="rect">
              <a:avLst/>
            </a:prstGeom>
            <a:solidFill>
              <a:srgbClr val="FC9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 set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392434-3C36-B008-70B2-EADD1D6D3BA0}"/>
                </a:ext>
              </a:extLst>
            </p:cNvPr>
            <p:cNvSpPr/>
            <p:nvPr/>
          </p:nvSpPr>
          <p:spPr>
            <a:xfrm>
              <a:off x="14062364" y="9671038"/>
              <a:ext cx="1766454" cy="10009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 set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09AA2-D469-D8D4-D402-E08A31F8D6C1}"/>
              </a:ext>
            </a:extLst>
          </p:cNvPr>
          <p:cNvSpPr/>
          <p:nvPr/>
        </p:nvSpPr>
        <p:spPr>
          <a:xfrm>
            <a:off x="8308295" y="4636048"/>
            <a:ext cx="3172690" cy="152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Model</a:t>
            </a:r>
            <a:endParaRPr lang="he-IL" sz="3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D51C39-9FC8-7605-57B2-1248B5113A64}"/>
              </a:ext>
            </a:extLst>
          </p:cNvPr>
          <p:cNvGrpSpPr/>
          <p:nvPr/>
        </p:nvGrpSpPr>
        <p:grpSpPr>
          <a:xfrm>
            <a:off x="9199659" y="2855287"/>
            <a:ext cx="4398354" cy="1614055"/>
            <a:chOff x="8517081" y="3106227"/>
            <a:chExt cx="5080932" cy="1614055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47E20DF8-E2C4-431F-DFBE-91CC6FC3F074}"/>
                </a:ext>
              </a:extLst>
            </p:cNvPr>
            <p:cNvSpPr/>
            <p:nvPr/>
          </p:nvSpPr>
          <p:spPr>
            <a:xfrm rot="10800000">
              <a:off x="8517081" y="3106227"/>
              <a:ext cx="5080932" cy="1614055"/>
            </a:xfrm>
            <a:prstGeom prst="bentUpArrow">
              <a:avLst>
                <a:gd name="adj1" fmla="val 41309"/>
                <a:gd name="adj2" fmla="val 50000"/>
                <a:gd name="adj3" fmla="val 232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endParaRPr lang="he-IL" sz="3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4D6583-BEA3-3E8C-D677-50196FAF2580}"/>
                </a:ext>
              </a:extLst>
            </p:cNvPr>
            <p:cNvSpPr txBox="1"/>
            <p:nvPr/>
          </p:nvSpPr>
          <p:spPr>
            <a:xfrm>
              <a:off x="10069405" y="3144787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Train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EBEBA-FB1A-9C7A-EBD3-D3FDF4A9F5CF}"/>
              </a:ext>
            </a:extLst>
          </p:cNvPr>
          <p:cNvGrpSpPr/>
          <p:nvPr/>
        </p:nvGrpSpPr>
        <p:grpSpPr>
          <a:xfrm>
            <a:off x="11744846" y="4791510"/>
            <a:ext cx="2053657" cy="1216742"/>
            <a:chOff x="11267768" y="5042450"/>
            <a:chExt cx="2053657" cy="1216742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2F2DF2C5-BBF0-F0BF-C0C6-889A9BBA4B32}"/>
                </a:ext>
              </a:extLst>
            </p:cNvPr>
            <p:cNvSpPr/>
            <p:nvPr/>
          </p:nvSpPr>
          <p:spPr>
            <a:xfrm rot="10800000">
              <a:off x="11267768" y="5042450"/>
              <a:ext cx="1858297" cy="121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1BB5E2-2F68-35F6-D8B8-D52E68E63B38}"/>
                </a:ext>
              </a:extLst>
            </p:cNvPr>
            <p:cNvSpPr txBox="1"/>
            <p:nvPr/>
          </p:nvSpPr>
          <p:spPr>
            <a:xfrm>
              <a:off x="11345141" y="5358432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Predict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AE2A9F-85AC-D309-77CA-B3BA896DC4E7}"/>
              </a:ext>
            </a:extLst>
          </p:cNvPr>
          <p:cNvGrpSpPr/>
          <p:nvPr/>
        </p:nvGrpSpPr>
        <p:grpSpPr>
          <a:xfrm>
            <a:off x="7034541" y="4791510"/>
            <a:ext cx="1141823" cy="1216742"/>
            <a:chOff x="11267768" y="5042450"/>
            <a:chExt cx="2053657" cy="121674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E8DC5FE-34F4-BCBF-C50F-C74B6F2D59B6}"/>
                </a:ext>
              </a:extLst>
            </p:cNvPr>
            <p:cNvSpPr/>
            <p:nvPr/>
          </p:nvSpPr>
          <p:spPr>
            <a:xfrm rot="10800000">
              <a:off x="11267768" y="5042450"/>
              <a:ext cx="1858297" cy="121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0C50F-50B2-C554-A1D6-959527C17DBF}"/>
                </a:ext>
              </a:extLst>
            </p:cNvPr>
            <p:cNvSpPr txBox="1"/>
            <p:nvPr/>
          </p:nvSpPr>
          <p:spPr>
            <a:xfrm>
              <a:off x="11345141" y="5358432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5958A79-74AB-D619-C797-C8838B838C62}"/>
              </a:ext>
            </a:extLst>
          </p:cNvPr>
          <p:cNvSpPr txBox="1"/>
          <p:nvPr/>
        </p:nvSpPr>
        <p:spPr>
          <a:xfrm>
            <a:off x="8379043" y="8796227"/>
            <a:ext cx="3597958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80" dirty="0"/>
              <a:t>Hit = H</a:t>
            </a:r>
          </a:p>
          <a:p>
            <a:pPr algn="ctr"/>
            <a:r>
              <a:rPr lang="en-US" sz="3080" dirty="0"/>
              <a:t>False Alarm = FA</a:t>
            </a:r>
            <a:endParaRPr lang="en-US" sz="4000" dirty="0"/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54BF5CA-6E75-5763-B144-14911CDFD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35721"/>
              </p:ext>
            </p:extLst>
          </p:nvPr>
        </p:nvGraphicFramePr>
        <p:xfrm>
          <a:off x="3988408" y="4636048"/>
          <a:ext cx="2765849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765849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71761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A43AA56E-A161-6D05-64CC-6C78C806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93542"/>
              </p:ext>
            </p:extLst>
          </p:nvPr>
        </p:nvGraphicFramePr>
        <p:xfrm>
          <a:off x="134665" y="4636048"/>
          <a:ext cx="2130087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130087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Labels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71761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BC3BA5D-9600-FC1F-AA4A-283BC9C05E9A}"/>
              </a:ext>
            </a:extLst>
          </p:cNvPr>
          <p:cNvGrpSpPr/>
          <p:nvPr/>
        </p:nvGrpSpPr>
        <p:grpSpPr>
          <a:xfrm rot="10800000">
            <a:off x="7034540" y="8781366"/>
            <a:ext cx="1141823" cy="1216742"/>
            <a:chOff x="11267768" y="5042450"/>
            <a:chExt cx="2053657" cy="1216742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3FCE6CD1-E3EB-6512-9A17-A8DD787E3D30}"/>
                </a:ext>
              </a:extLst>
            </p:cNvPr>
            <p:cNvSpPr/>
            <p:nvPr/>
          </p:nvSpPr>
          <p:spPr>
            <a:xfrm rot="10800000">
              <a:off x="11267768" y="5042450"/>
              <a:ext cx="1858297" cy="121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3501DA-5952-0B3A-C355-50E56F33C0D5}"/>
                </a:ext>
              </a:extLst>
            </p:cNvPr>
            <p:cNvSpPr txBox="1"/>
            <p:nvPr/>
          </p:nvSpPr>
          <p:spPr>
            <a:xfrm>
              <a:off x="11345141" y="5358432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Equals 32">
            <a:extLst>
              <a:ext uri="{FF2B5EF4-FFF2-40B4-BE49-F238E27FC236}">
                <a16:creationId xmlns:a16="http://schemas.microsoft.com/office/drawing/2014/main" id="{99DCF248-8ECE-2430-7702-901A54C55449}"/>
              </a:ext>
            </a:extLst>
          </p:cNvPr>
          <p:cNvSpPr/>
          <p:nvPr/>
        </p:nvSpPr>
        <p:spPr>
          <a:xfrm>
            <a:off x="2379274" y="7235687"/>
            <a:ext cx="1494611" cy="10192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483879-3052-6EFC-A205-3C966B8EEC1A}"/>
                  </a:ext>
                </a:extLst>
              </p:cNvPr>
              <p:cNvSpPr txBox="1"/>
              <p:nvPr/>
            </p:nvSpPr>
            <p:spPr>
              <a:xfrm>
                <a:off x="12921344" y="8900870"/>
                <a:ext cx="6143216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𝐹𝐴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483879-3052-6EFC-A205-3C966B8E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344" y="8900870"/>
                <a:ext cx="614321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458A48D-42A4-EE51-8987-A6B8E89565ED}"/>
              </a:ext>
            </a:extLst>
          </p:cNvPr>
          <p:cNvGrpSpPr/>
          <p:nvPr/>
        </p:nvGrpSpPr>
        <p:grpSpPr>
          <a:xfrm rot="10800000">
            <a:off x="11878261" y="8781366"/>
            <a:ext cx="1141823" cy="1216742"/>
            <a:chOff x="11267768" y="5042450"/>
            <a:chExt cx="2053657" cy="1216742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4F8664F-4BCC-E206-53C1-A84B55D9A8DD}"/>
                </a:ext>
              </a:extLst>
            </p:cNvPr>
            <p:cNvSpPr/>
            <p:nvPr/>
          </p:nvSpPr>
          <p:spPr>
            <a:xfrm rot="10800000">
              <a:off x="11267768" y="5042450"/>
              <a:ext cx="1858297" cy="121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DC8890-4346-412E-202A-DB917BC5A5AE}"/>
                </a:ext>
              </a:extLst>
            </p:cNvPr>
            <p:cNvSpPr txBox="1"/>
            <p:nvPr/>
          </p:nvSpPr>
          <p:spPr>
            <a:xfrm>
              <a:off x="11345141" y="5358432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he-IL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1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815D4-A99F-CF08-B711-395E9C61FCFE}"/>
              </a:ext>
            </a:extLst>
          </p:cNvPr>
          <p:cNvSpPr txBox="1"/>
          <p:nvPr/>
        </p:nvSpPr>
        <p:spPr>
          <a:xfrm>
            <a:off x="137545" y="7031633"/>
            <a:ext cx="2210570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Congruent Trials</a:t>
            </a:r>
            <a:endParaRPr lang="he-IL" sz="308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ABF4D-81F0-ADC6-954D-CE939EFB76AB}"/>
              </a:ext>
            </a:extLst>
          </p:cNvPr>
          <p:cNvSpPr txBox="1"/>
          <p:nvPr/>
        </p:nvSpPr>
        <p:spPr>
          <a:xfrm>
            <a:off x="137545" y="8871912"/>
            <a:ext cx="2556775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Incongruent Trials</a:t>
            </a:r>
            <a:endParaRPr lang="he-IL" sz="308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3BAA48-A818-A7CA-B279-2EAF532AD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09497"/>
              </p:ext>
            </p:extLst>
          </p:nvPr>
        </p:nvGraphicFramePr>
        <p:xfrm>
          <a:off x="2942824" y="4905784"/>
          <a:ext cx="9633398" cy="5433074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886266">
                  <a:extLst>
                    <a:ext uri="{9D8B030D-6E8A-4147-A177-3AD203B41FA5}">
                      <a16:colId xmlns:a16="http://schemas.microsoft.com/office/drawing/2014/main" val="1969866932"/>
                    </a:ext>
                  </a:extLst>
                </a:gridCol>
                <a:gridCol w="830928">
                  <a:extLst>
                    <a:ext uri="{9D8B030D-6E8A-4147-A177-3AD203B41FA5}">
                      <a16:colId xmlns:a16="http://schemas.microsoft.com/office/drawing/2014/main" val="2686997981"/>
                    </a:ext>
                  </a:extLst>
                </a:gridCol>
                <a:gridCol w="1886266">
                  <a:extLst>
                    <a:ext uri="{9D8B030D-6E8A-4147-A177-3AD203B41FA5}">
                      <a16:colId xmlns:a16="http://schemas.microsoft.com/office/drawing/2014/main" val="1664753013"/>
                    </a:ext>
                  </a:extLst>
                </a:gridCol>
                <a:gridCol w="1371146">
                  <a:extLst>
                    <a:ext uri="{9D8B030D-6E8A-4147-A177-3AD203B41FA5}">
                      <a16:colId xmlns:a16="http://schemas.microsoft.com/office/drawing/2014/main" val="3737963081"/>
                    </a:ext>
                  </a:extLst>
                </a:gridCol>
                <a:gridCol w="2015840">
                  <a:extLst>
                    <a:ext uri="{9D8B030D-6E8A-4147-A177-3AD203B41FA5}">
                      <a16:colId xmlns:a16="http://schemas.microsoft.com/office/drawing/2014/main" val="3731574324"/>
                    </a:ext>
                  </a:extLst>
                </a:gridCol>
                <a:gridCol w="1642952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 gridSpan="6"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Trajectory</a:t>
                      </a:r>
                    </a:p>
                    <a:p>
                      <a:pPr algn="ctr" rtl="0"/>
                      <a:r>
                        <a:rPr lang="en-US" sz="2400" b="1" baseline="0" dirty="0"/>
                        <a:t>n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…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Trajectory</a:t>
                      </a:r>
                    </a:p>
                    <a:p>
                      <a:pPr algn="ctr" rtl="0"/>
                      <a:r>
                        <a:rPr lang="en-US" sz="2400" b="1" baseline="0" dirty="0"/>
                        <a:t>1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Reach</a:t>
                      </a:r>
                    </a:p>
                    <a:p>
                      <a:pPr algn="ctr" rtl="0"/>
                      <a:r>
                        <a:rPr lang="en-US" sz="2400" b="1" dirty="0"/>
                        <a:t>Area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Movement</a:t>
                      </a:r>
                    </a:p>
                    <a:p>
                      <a:pPr algn="ctr" rtl="0"/>
                      <a:r>
                        <a:rPr lang="en-US" sz="2400" b="1" dirty="0"/>
                        <a:t>time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Reaction</a:t>
                      </a:r>
                    </a:p>
                    <a:p>
                      <a:pPr algn="ctr" rtl="0"/>
                      <a:r>
                        <a:rPr lang="en-US" sz="2400" b="1" dirty="0"/>
                        <a:t>time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0.1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111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340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150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0.95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0.021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123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337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175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0.99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0.011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90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402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130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0.97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100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370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166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885DFF1F-5646-721D-CBBD-206F4180DA47}"/>
              </a:ext>
            </a:extLst>
          </p:cNvPr>
          <p:cNvSpPr/>
          <p:nvPr/>
        </p:nvSpPr>
        <p:spPr>
          <a:xfrm>
            <a:off x="2235672" y="6791698"/>
            <a:ext cx="458648" cy="18595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918C3BA-00DD-41CA-A68B-A981D7FB6DB9}"/>
              </a:ext>
            </a:extLst>
          </p:cNvPr>
          <p:cNvSpPr/>
          <p:nvPr/>
        </p:nvSpPr>
        <p:spPr>
          <a:xfrm>
            <a:off x="2235672" y="8871912"/>
            <a:ext cx="458648" cy="13377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3546F-A9D7-8177-7829-E2995C1A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28837"/>
              </p:ext>
            </p:extLst>
          </p:nvPr>
        </p:nvGraphicFramePr>
        <p:xfrm>
          <a:off x="13092369" y="4905784"/>
          <a:ext cx="2130087" cy="5433074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130087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Labels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8AB876-1BF7-C6CF-DED5-F8BF39FF9652}"/>
              </a:ext>
            </a:extLst>
          </p:cNvPr>
          <p:cNvSpPr txBox="1"/>
          <p:nvPr/>
        </p:nvSpPr>
        <p:spPr>
          <a:xfrm>
            <a:off x="8235884" y="3242379"/>
            <a:ext cx="2210570" cy="56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Subject </a:t>
            </a:r>
            <a:r>
              <a:rPr lang="en-US" sz="3080" dirty="0" err="1"/>
              <a:t>i</a:t>
            </a:r>
            <a:endParaRPr lang="he-IL" sz="308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31771D-D8F2-2D0A-A3A3-1A710547E41B}"/>
              </a:ext>
            </a:extLst>
          </p:cNvPr>
          <p:cNvSpPr/>
          <p:nvPr/>
        </p:nvSpPr>
        <p:spPr>
          <a:xfrm rot="5400000">
            <a:off x="8799485" y="-1871044"/>
            <a:ext cx="566309" cy="1227963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pic>
        <p:nvPicPr>
          <p:cNvPr id="2" name="Picture 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655ABB0-4419-B7DD-7857-BBB03123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22" y="147714"/>
            <a:ext cx="3044514" cy="263929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F5C78B-9B80-6E6C-B2AF-DE7A1D454A68}"/>
              </a:ext>
            </a:extLst>
          </p:cNvPr>
          <p:cNvSpPr/>
          <p:nvPr/>
        </p:nvSpPr>
        <p:spPr>
          <a:xfrm>
            <a:off x="9209065" y="987606"/>
            <a:ext cx="378254" cy="1205008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48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E33517-F20E-DAB8-96A0-8BF13E1D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6" y="1351714"/>
            <a:ext cx="4093386" cy="1689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FBE8A-6413-43CF-E05E-E2C0E041B4D7}"/>
              </a:ext>
            </a:extLst>
          </p:cNvPr>
          <p:cNvSpPr txBox="1"/>
          <p:nvPr/>
        </p:nvSpPr>
        <p:spPr>
          <a:xfrm>
            <a:off x="1221834" y="1042504"/>
            <a:ext cx="40933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/>
              <a:t>Direct Measure</a:t>
            </a:r>
            <a:endParaRPr lang="he-IL" sz="7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/>
              <p:nvPr/>
            </p:nvSpPr>
            <p:spPr>
              <a:xfrm>
                <a:off x="1461653" y="6433902"/>
                <a:ext cx="5146965" cy="20005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𝐶𝑜𝑟𝑟𝑒𝑐𝑡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0" dirty="0"/>
                  <a:t> </a:t>
                </a:r>
              </a:p>
              <a:p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b="0" dirty="0"/>
                  <a:t> – inverse cumulative</a:t>
                </a:r>
              </a:p>
              <a:p>
                <a:r>
                  <a:rPr lang="en-US" sz="2800" b="0" dirty="0"/>
                  <a:t>        normal distribution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3" y="6433902"/>
                <a:ext cx="5146965" cy="2000548"/>
              </a:xfrm>
              <a:prstGeom prst="rect">
                <a:avLst/>
              </a:prstGeom>
              <a:blipFill>
                <a:blip r:embed="rId4"/>
                <a:stretch>
                  <a:fillRect b="-75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13592-A09C-08FA-7898-D711DFC87AC7}"/>
                  </a:ext>
                </a:extLst>
              </p:cNvPr>
              <p:cNvSpPr txBox="1"/>
              <p:nvPr/>
            </p:nvSpPr>
            <p:spPr>
              <a:xfrm>
                <a:off x="9761218" y="6395601"/>
                <a:ext cx="6143216" cy="21066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𝐹𝐴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Hit = H</a:t>
                </a:r>
              </a:p>
              <a:p>
                <a:r>
                  <a:rPr lang="en-US" sz="2800" dirty="0"/>
                  <a:t>False Alarm = FA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13592-A09C-08FA-7898-D711DFC8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218" y="6395601"/>
                <a:ext cx="6143216" cy="2106667"/>
              </a:xfrm>
              <a:prstGeom prst="rect">
                <a:avLst/>
              </a:prstGeom>
              <a:blipFill>
                <a:blip r:embed="rId5"/>
                <a:stretch>
                  <a:fillRect l="-1984" b="-72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322E80-0413-F44D-1827-1950E371A3D9}"/>
              </a:ext>
            </a:extLst>
          </p:cNvPr>
          <p:cNvSpPr txBox="1"/>
          <p:nvPr/>
        </p:nvSpPr>
        <p:spPr>
          <a:xfrm>
            <a:off x="2876769" y="9087035"/>
            <a:ext cx="1428433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/>
              <a:t>d’                    d’                        d’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98881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10225</TotalTime>
  <Words>338</Words>
  <Application>Microsoft Office PowerPoint</Application>
  <PresentationFormat>Custom</PresentationFormat>
  <Paragraphs>171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70</cp:revision>
  <dcterms:created xsi:type="dcterms:W3CDTF">2022-10-20T09:05:35Z</dcterms:created>
  <dcterms:modified xsi:type="dcterms:W3CDTF">2023-01-10T18:09:06Z</dcterms:modified>
</cp:coreProperties>
</file>