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4BE-7755-1F08-F44A-8B31E9EF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36D-6409-E8A9-186B-DA4ED97B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7F8F-21E2-12F9-2BC0-2AD01F8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EC4-CDAC-4D3F-FF83-32CFEF0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B2DD-1A8E-EB66-51D4-ABF3037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7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8D6-5EE2-E8F8-3536-83FA50A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645A-414C-FDEF-A4A9-BED5B416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191B-E002-1353-3EC7-2E5417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F94A-F39D-F6B1-B1E6-E6A0BB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E161-27BE-F112-1A4E-A9961C2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C7DF-64C9-B11E-6DE7-71D9D8A6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A2DB-489C-4B3E-3D5C-9E2F84E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D9A5-8967-4842-46C5-8124CD7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204-9E33-E88F-BF45-EE81C9F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488-C899-403D-028E-F578DB4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8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72A-B951-B3D6-7391-A35217EA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E1-A6E7-A869-074B-14FF1D6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CB76-20DE-B8B6-C987-2C0F892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8C9-4883-24BD-45E3-E99A6C2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4840-D9E3-74A0-93A5-36008C4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7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BA7-AF6D-D893-DF0E-5895F42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85FB-245D-5DF1-873F-6741160F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488-9435-9B4B-DF79-CE772AD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42E0-AD2A-D07C-6329-7B2566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B5B7-F4E1-5FB2-7BE5-F95B1BE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04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354-31C8-C5E1-F8EF-E0B6428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0A2-BD75-5CD0-25A6-D1D7290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2F0-0027-6521-BA16-F0FC7F78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901A-8341-649D-2BFB-0C12445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9062-1543-3456-8328-8055160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5323-C8A7-42D8-B51C-9635094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E1C-AEFA-3955-B037-5F59D8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E4AF-6A64-9772-1D05-2295A71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7745-A0DE-4D0F-3A3B-E2CB2E1A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AE86-F7F4-7190-EF00-F530107E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194F-C40D-CA9B-2D7C-918D8C8B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23C1-25B8-2ADE-CA01-6CF411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9958-08C3-0569-0D5A-60FF8B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3D3C-5E97-7F40-DF00-9D605C8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9EF-FBCF-61DA-72F5-0CDE90D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7BCF-F261-0EFC-DB9F-7802E34A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93CE-0861-B97A-5918-80ABA6F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8C24-944A-30A5-B514-BA30A8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6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6C47-DBDD-C7B5-84B3-A137D6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B34C-7ACA-037A-4314-BF63893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454-9AF8-AE66-CBBD-8187CA5C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4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BF1-7E4F-F505-4BDE-55AE47F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9CB-E6A8-0235-05F9-233B92E5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B44A-32DD-576B-188E-91612D4C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8F6-7ACF-72C3-DC4A-F0A84C2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1967-9F14-D0DA-6838-5C3060A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0736-F912-6DBC-FE02-5709F29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5DF-5BC6-FD9A-906C-4487E317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8566-0923-92D1-87F3-6EB507F4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9DBC-C1DD-0E54-0660-40F498BC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E18-C6D9-29BC-04D9-92FDF74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77D1-1CEF-D9BD-8AE2-5CD3C4F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E774-73B8-AE91-7159-45829AA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58DD-1AFA-F138-0CD6-A28EDDD9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54D7-7F97-D66C-2270-547122A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B67-1C69-9A8F-D0A1-05E06557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3055-40B4-4CC1-826E-FBDA3C6D709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8C0-EC0F-6D5C-5976-8D7559A9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3BA-A9D9-5A28-7DDA-09969159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35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D4241-5243-AED0-04A6-8F8E698FA634}"/>
              </a:ext>
            </a:extLst>
          </p:cNvPr>
          <p:cNvGrpSpPr/>
          <p:nvPr/>
        </p:nvGrpSpPr>
        <p:grpSpPr>
          <a:xfrm rot="168437">
            <a:off x="4958893" y="3323010"/>
            <a:ext cx="243257" cy="52510"/>
            <a:chOff x="3877893" y="6227454"/>
            <a:chExt cx="341293" cy="736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477C5E-5E66-331B-DD5B-B8B4F4214737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C1F49-C5DA-6782-ADB4-03E0A131BE1E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275E3-B019-3FFF-36FC-4A1CE6827FEE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7B2B4-C74F-0FA4-47AA-0D571A8B72A0}"/>
              </a:ext>
            </a:extLst>
          </p:cNvPr>
          <p:cNvGrpSpPr/>
          <p:nvPr/>
        </p:nvGrpSpPr>
        <p:grpSpPr>
          <a:xfrm rot="168437">
            <a:off x="6479059" y="3318677"/>
            <a:ext cx="243257" cy="52510"/>
            <a:chOff x="3877893" y="6227454"/>
            <a:chExt cx="341293" cy="736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0719F-5569-5A76-684B-A717A659E632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00DDF-41EC-D54F-6BE2-736FF21AECC8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7B104F-CA24-6362-30F8-4A32F3DE00C7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9F9723-1453-547F-15CE-0AC258B4D476}"/>
              </a:ext>
            </a:extLst>
          </p:cNvPr>
          <p:cNvGrpSpPr/>
          <p:nvPr/>
        </p:nvGrpSpPr>
        <p:grpSpPr>
          <a:xfrm>
            <a:off x="4661237" y="3303015"/>
            <a:ext cx="996870" cy="526698"/>
            <a:chOff x="5383849" y="5590408"/>
            <a:chExt cx="996870" cy="5266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910630-07AB-E80E-A52C-81B6AA3D90DC}"/>
                </a:ext>
              </a:extLst>
            </p:cNvPr>
            <p:cNvSpPr/>
            <p:nvPr/>
          </p:nvSpPr>
          <p:spPr>
            <a:xfrm rot="2001123">
              <a:off x="5451444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/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50909" b="-12686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FB6E1-0D8F-6C0D-C696-DEC3812499A0}"/>
              </a:ext>
            </a:extLst>
          </p:cNvPr>
          <p:cNvGrpSpPr/>
          <p:nvPr/>
        </p:nvGrpSpPr>
        <p:grpSpPr>
          <a:xfrm>
            <a:off x="5284978" y="3303015"/>
            <a:ext cx="1010102" cy="539196"/>
            <a:chOff x="6007590" y="5590408"/>
            <a:chExt cx="1010102" cy="53919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CE772-E6FF-C689-FE3F-B2CFB9224901}"/>
                </a:ext>
              </a:extLst>
            </p:cNvPr>
            <p:cNvSpPr/>
            <p:nvPr/>
          </p:nvSpPr>
          <p:spPr>
            <a:xfrm rot="2001123">
              <a:off x="6049660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/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44048" b="-1238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F8C100-8E43-B4EE-463C-ED4FAD12CE64}"/>
              </a:ext>
            </a:extLst>
          </p:cNvPr>
          <p:cNvGrpSpPr/>
          <p:nvPr/>
        </p:nvGrpSpPr>
        <p:grpSpPr>
          <a:xfrm>
            <a:off x="6218111" y="3301390"/>
            <a:ext cx="971810" cy="515510"/>
            <a:chOff x="7177835" y="5590407"/>
            <a:chExt cx="971810" cy="5155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D5FC95-0DC9-F10E-7A52-711BD581103F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46296" b="-12442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9F1E4-191D-880C-E778-21F2E30660A0}"/>
              </a:ext>
            </a:extLst>
          </p:cNvPr>
          <p:cNvGrpSpPr/>
          <p:nvPr/>
        </p:nvGrpSpPr>
        <p:grpSpPr>
          <a:xfrm>
            <a:off x="6789638" y="3301390"/>
            <a:ext cx="949969" cy="495963"/>
            <a:chOff x="7749362" y="5590407"/>
            <a:chExt cx="949969" cy="495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08D66A-8681-726C-36E4-4A1C6FE33CE8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147170" b="-12480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3712700" y="3302255"/>
            <a:ext cx="742525" cy="389837"/>
            <a:chOff x="3224696" y="4875356"/>
            <a:chExt cx="742525" cy="38983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131538" b="-101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2886802" y="3302256"/>
            <a:ext cx="742525" cy="389837"/>
            <a:chOff x="2782664" y="4875357"/>
            <a:chExt cx="742525" cy="38983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2019983" y="3302256"/>
            <a:ext cx="742525" cy="389837"/>
            <a:chOff x="2356923" y="4875357"/>
            <a:chExt cx="742525" cy="38983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4122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1196784" y="3302256"/>
            <a:ext cx="742525" cy="389837"/>
            <a:chOff x="1988205" y="4875357"/>
            <a:chExt cx="742525" cy="38983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0000" b="-3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9905730" y="3302256"/>
            <a:ext cx="742525" cy="389837"/>
            <a:chOff x="1170460" y="4875357"/>
            <a:chExt cx="742525" cy="38983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2137" b="-1727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6756FF-D716-7D27-6EE0-246813DBA4EC}"/>
              </a:ext>
            </a:extLst>
          </p:cNvPr>
          <p:cNvCxnSpPr>
            <a:cxnSpLocks/>
            <a:stCxn id="88" idx="1"/>
            <a:endCxn id="9" idx="1"/>
          </p:cNvCxnSpPr>
          <p:nvPr/>
        </p:nvCxnSpPr>
        <p:spPr>
          <a:xfrm flipH="1">
            <a:off x="4758231" y="2287155"/>
            <a:ext cx="3269264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30669D-53FE-7137-07E1-0413E60F9785}"/>
              </a:ext>
            </a:extLst>
          </p:cNvPr>
          <p:cNvCxnSpPr>
            <a:cxnSpLocks/>
            <a:stCxn id="88" idx="1"/>
            <a:endCxn id="10" idx="1"/>
          </p:cNvCxnSpPr>
          <p:nvPr/>
        </p:nvCxnSpPr>
        <p:spPr>
          <a:xfrm flipH="1">
            <a:off x="5356447" y="2287155"/>
            <a:ext cx="2671048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BD3946-EB7F-80D5-544A-E61E779EB4DE}"/>
              </a:ext>
            </a:extLst>
          </p:cNvPr>
          <p:cNvCxnSpPr>
            <a:cxnSpLocks/>
            <a:stCxn id="88" idx="1"/>
            <a:endCxn id="11" idx="1"/>
          </p:cNvCxnSpPr>
          <p:nvPr/>
        </p:nvCxnSpPr>
        <p:spPr>
          <a:xfrm flipH="1">
            <a:off x="6309188" y="2287155"/>
            <a:ext cx="1718307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5833A9-64D3-95EE-CB34-8900D2B299C5}"/>
              </a:ext>
            </a:extLst>
          </p:cNvPr>
          <p:cNvCxnSpPr>
            <a:cxnSpLocks/>
            <a:stCxn id="88" idx="1"/>
            <a:endCxn id="12" idx="2"/>
          </p:cNvCxnSpPr>
          <p:nvPr/>
        </p:nvCxnSpPr>
        <p:spPr>
          <a:xfrm flipH="1">
            <a:off x="6865120" y="2287155"/>
            <a:ext cx="1162375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10858444" y="1123186"/>
            <a:ext cx="465767" cy="313759"/>
            <a:chOff x="3851689" y="4875356"/>
            <a:chExt cx="465767" cy="313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8478" b="-5529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11689272" y="3282109"/>
            <a:ext cx="376848" cy="307777"/>
            <a:chOff x="3851709" y="4854707"/>
            <a:chExt cx="376848" cy="3077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79" idx="1"/>
            <a:endCxn id="56" idx="1"/>
          </p:cNvCxnSpPr>
          <p:nvPr/>
        </p:nvCxnSpPr>
        <p:spPr>
          <a:xfrm>
            <a:off x="9491738" y="2308052"/>
            <a:ext cx="475136" cy="102604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cxnSpLocks/>
            <a:stCxn id="88" idx="1"/>
            <a:endCxn id="50" idx="1"/>
          </p:cNvCxnSpPr>
          <p:nvPr/>
        </p:nvCxnSpPr>
        <p:spPr>
          <a:xfrm flipH="1">
            <a:off x="1257928" y="2287155"/>
            <a:ext cx="6769567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cxnSpLocks/>
            <a:stCxn id="88" idx="1"/>
            <a:endCxn id="48" idx="1"/>
          </p:cNvCxnSpPr>
          <p:nvPr/>
        </p:nvCxnSpPr>
        <p:spPr>
          <a:xfrm flipH="1">
            <a:off x="2081127" y="2287155"/>
            <a:ext cx="5946368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cxnSpLocks/>
            <a:stCxn id="88" idx="1"/>
            <a:endCxn id="46" idx="1"/>
          </p:cNvCxnSpPr>
          <p:nvPr/>
        </p:nvCxnSpPr>
        <p:spPr>
          <a:xfrm flipH="1">
            <a:off x="2947946" y="2287155"/>
            <a:ext cx="5079549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cxnSpLocks/>
            <a:stCxn id="88" idx="1"/>
            <a:endCxn id="43" idx="1"/>
          </p:cNvCxnSpPr>
          <p:nvPr/>
        </p:nvCxnSpPr>
        <p:spPr>
          <a:xfrm flipH="1">
            <a:off x="3764909" y="2287155"/>
            <a:ext cx="4262586" cy="10158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10896798" y="1155022"/>
            <a:ext cx="830808" cy="21795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10278977" y="92228"/>
            <a:ext cx="1618571" cy="630654"/>
            <a:chOff x="3756760" y="4875356"/>
            <a:chExt cx="1618571" cy="63065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𝑐𝑜𝑚𝑝𝑎𝑟𝑖𝑠𝑜𝑛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23108" b="-227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  <a:endCxn id="82" idx="1"/>
          </p:cNvCxnSpPr>
          <p:nvPr/>
        </p:nvCxnSpPr>
        <p:spPr>
          <a:xfrm flipH="1">
            <a:off x="8918776" y="124063"/>
            <a:ext cx="1493483" cy="107077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10403325" y="92987"/>
            <a:ext cx="493473" cy="10620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984942-D613-15E7-1037-946ADAFC5C43}"/>
              </a:ext>
            </a:extLst>
          </p:cNvPr>
          <p:cNvGrpSpPr/>
          <p:nvPr/>
        </p:nvGrpSpPr>
        <p:grpSpPr>
          <a:xfrm>
            <a:off x="9430594" y="2276216"/>
            <a:ext cx="742525" cy="389837"/>
            <a:chOff x="1170460" y="4875357"/>
            <a:chExt cx="742525" cy="38983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3C5FA9-CEE0-7E24-764C-48BBC19DFB99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𝐶𝑜𝑛𝑓𝑖𝑟𝑚𝑎𝑡𝑜𝑟𝑦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769" r="-55385" b="-4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7823-06C3-8AF3-6231-BCC9CACD7B90}"/>
              </a:ext>
            </a:extLst>
          </p:cNvPr>
          <p:cNvGrpSpPr/>
          <p:nvPr/>
        </p:nvGrpSpPr>
        <p:grpSpPr>
          <a:xfrm>
            <a:off x="8874791" y="1163004"/>
            <a:ext cx="534155" cy="332558"/>
            <a:chOff x="1187619" y="4875357"/>
            <a:chExt cx="534155" cy="33255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2DDCF1-9FE9-70F0-757A-B2B492989B37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/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6863" b="-3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3AF45D-CC07-AF20-AC47-EFA76156A398}"/>
              </a:ext>
            </a:extLst>
          </p:cNvPr>
          <p:cNvCxnSpPr>
            <a:cxnSpLocks/>
            <a:stCxn id="82" idx="1"/>
            <a:endCxn id="79" idx="1"/>
          </p:cNvCxnSpPr>
          <p:nvPr/>
        </p:nvCxnSpPr>
        <p:spPr>
          <a:xfrm>
            <a:off x="8918776" y="1194840"/>
            <a:ext cx="572962" cy="111321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B5F42-A0B8-FD61-A891-96A66817B28E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H="1">
            <a:off x="8027495" y="1207277"/>
            <a:ext cx="853706" cy="107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A193C9-ABBB-758E-5EE8-E2FC429B911A}"/>
              </a:ext>
            </a:extLst>
          </p:cNvPr>
          <p:cNvCxnSpPr>
            <a:cxnSpLocks/>
          </p:cNvCxnSpPr>
          <p:nvPr/>
        </p:nvCxnSpPr>
        <p:spPr>
          <a:xfrm flipV="1">
            <a:off x="4478687" y="4893089"/>
            <a:ext cx="1995075" cy="83382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876E77-0394-1F11-C91A-BFB5593A490A}"/>
              </a:ext>
            </a:extLst>
          </p:cNvPr>
          <p:cNvSpPr txBox="1"/>
          <p:nvPr/>
        </p:nvSpPr>
        <p:spPr>
          <a:xfrm rot="20207587">
            <a:off x="3982495" y="5036439"/>
            <a:ext cx="26021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Permutation + Clustering</a:t>
            </a:r>
            <a:endParaRPr lang="he-IL" sz="16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A39F9E4-1EDC-1522-92D6-B18896390865}"/>
              </a:ext>
            </a:extLst>
          </p:cNvPr>
          <p:cNvGrpSpPr/>
          <p:nvPr/>
        </p:nvGrpSpPr>
        <p:grpSpPr>
          <a:xfrm>
            <a:off x="1026778" y="5174378"/>
            <a:ext cx="3451909" cy="1663153"/>
            <a:chOff x="-17067" y="5174378"/>
            <a:chExt cx="3451909" cy="166315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DF5686-36F5-CE31-5A15-583CBEA38A08}"/>
                </a:ext>
              </a:extLst>
            </p:cNvPr>
            <p:cNvSpPr/>
            <p:nvPr/>
          </p:nvSpPr>
          <p:spPr>
            <a:xfrm>
              <a:off x="1000332" y="5908149"/>
              <a:ext cx="749300" cy="368300"/>
            </a:xfrm>
            <a:custGeom>
              <a:avLst/>
              <a:gdLst>
                <a:gd name="connsiteX0" fmla="*/ 0 w 749300"/>
                <a:gd name="connsiteY0" fmla="*/ 342900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42900 h 368300"/>
                <a:gd name="connsiteX0" fmla="*/ 0 w 755650"/>
                <a:gd name="connsiteY0" fmla="*/ 384175 h 384175"/>
                <a:gd name="connsiteX1" fmla="*/ 85725 w 755650"/>
                <a:gd name="connsiteY1" fmla="*/ 244475 h 384175"/>
                <a:gd name="connsiteX2" fmla="*/ 203200 w 755650"/>
                <a:gd name="connsiteY2" fmla="*/ 114300 h 384175"/>
                <a:gd name="connsiteX3" fmla="*/ 307975 w 755650"/>
                <a:gd name="connsiteY3" fmla="*/ 28575 h 384175"/>
                <a:gd name="connsiteX4" fmla="*/ 365125 w 755650"/>
                <a:gd name="connsiteY4" fmla="*/ 3175 h 384175"/>
                <a:gd name="connsiteX5" fmla="*/ 444500 w 755650"/>
                <a:gd name="connsiteY5" fmla="*/ 0 h 384175"/>
                <a:gd name="connsiteX6" fmla="*/ 539750 w 755650"/>
                <a:gd name="connsiteY6" fmla="*/ 28575 h 384175"/>
                <a:gd name="connsiteX7" fmla="*/ 631825 w 755650"/>
                <a:gd name="connsiteY7" fmla="*/ 123825 h 384175"/>
                <a:gd name="connsiteX8" fmla="*/ 708025 w 755650"/>
                <a:gd name="connsiteY8" fmla="*/ 285750 h 384175"/>
                <a:gd name="connsiteX9" fmla="*/ 755650 w 755650"/>
                <a:gd name="connsiteY9" fmla="*/ 368300 h 384175"/>
                <a:gd name="connsiteX10" fmla="*/ 0 w 755650"/>
                <a:gd name="connsiteY10" fmla="*/ 384175 h 384175"/>
                <a:gd name="connsiteX0" fmla="*/ 0 w 749300"/>
                <a:gd name="connsiteY0" fmla="*/ 365125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6512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368300">
                  <a:moveTo>
                    <a:pt x="0" y="365125"/>
                  </a:moveTo>
                  <a:lnTo>
                    <a:pt x="79375" y="244475"/>
                  </a:lnTo>
                  <a:lnTo>
                    <a:pt x="196850" y="114300"/>
                  </a:lnTo>
                  <a:lnTo>
                    <a:pt x="301625" y="28575"/>
                  </a:lnTo>
                  <a:lnTo>
                    <a:pt x="358775" y="3175"/>
                  </a:lnTo>
                  <a:lnTo>
                    <a:pt x="438150" y="0"/>
                  </a:lnTo>
                  <a:lnTo>
                    <a:pt x="533400" y="28575"/>
                  </a:lnTo>
                  <a:lnTo>
                    <a:pt x="625475" y="123825"/>
                  </a:lnTo>
                  <a:lnTo>
                    <a:pt x="701675" y="285750"/>
                  </a:lnTo>
                  <a:lnTo>
                    <a:pt x="749300" y="36830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E93589E-2C55-0EC9-28D2-0A0E804C9063}"/>
                </a:ext>
              </a:extLst>
            </p:cNvPr>
            <p:cNvSpPr/>
            <p:nvPr/>
          </p:nvSpPr>
          <p:spPr>
            <a:xfrm>
              <a:off x="2752932" y="6273274"/>
              <a:ext cx="466725" cy="238125"/>
            </a:xfrm>
            <a:custGeom>
              <a:avLst/>
              <a:gdLst>
                <a:gd name="connsiteX0" fmla="*/ 0 w 466725"/>
                <a:gd name="connsiteY0" fmla="*/ 0 h 238125"/>
                <a:gd name="connsiteX1" fmla="*/ 76200 w 466725"/>
                <a:gd name="connsiteY1" fmla="*/ 127000 h 238125"/>
                <a:gd name="connsiteX2" fmla="*/ 123825 w 466725"/>
                <a:gd name="connsiteY2" fmla="*/ 200025 h 238125"/>
                <a:gd name="connsiteX3" fmla="*/ 180975 w 466725"/>
                <a:gd name="connsiteY3" fmla="*/ 238125 h 238125"/>
                <a:gd name="connsiteX4" fmla="*/ 304800 w 466725"/>
                <a:gd name="connsiteY4" fmla="*/ 238125 h 238125"/>
                <a:gd name="connsiteX5" fmla="*/ 387350 w 466725"/>
                <a:gd name="connsiteY5" fmla="*/ 200025 h 238125"/>
                <a:gd name="connsiteX6" fmla="*/ 425450 w 466725"/>
                <a:gd name="connsiteY6" fmla="*/ 139700 h 238125"/>
                <a:gd name="connsiteX7" fmla="*/ 444500 w 466725"/>
                <a:gd name="connsiteY7" fmla="*/ 63500 h 238125"/>
                <a:gd name="connsiteX8" fmla="*/ 466725 w 466725"/>
                <a:gd name="connsiteY8" fmla="*/ 3175 h 238125"/>
                <a:gd name="connsiteX9" fmla="*/ 0 w 466725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5" h="238125">
                  <a:moveTo>
                    <a:pt x="0" y="0"/>
                  </a:moveTo>
                  <a:lnTo>
                    <a:pt x="76200" y="127000"/>
                  </a:lnTo>
                  <a:lnTo>
                    <a:pt x="123825" y="200025"/>
                  </a:lnTo>
                  <a:lnTo>
                    <a:pt x="180975" y="238125"/>
                  </a:lnTo>
                  <a:lnTo>
                    <a:pt x="304800" y="238125"/>
                  </a:lnTo>
                  <a:lnTo>
                    <a:pt x="387350" y="200025"/>
                  </a:lnTo>
                  <a:lnTo>
                    <a:pt x="425450" y="139700"/>
                  </a:lnTo>
                  <a:lnTo>
                    <a:pt x="444500" y="63500"/>
                  </a:lnTo>
                  <a:lnTo>
                    <a:pt x="46672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7850A6-1802-3759-2A12-90684C133EB1}"/>
                </a:ext>
              </a:extLst>
            </p:cNvPr>
            <p:cNvCxnSpPr>
              <a:cxnSpLocks/>
            </p:cNvCxnSpPr>
            <p:nvPr/>
          </p:nvCxnSpPr>
          <p:spPr>
            <a:xfrm>
              <a:off x="999922" y="6279459"/>
              <a:ext cx="2434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1C41055-558A-F247-B0A7-BF613392E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22" y="5174378"/>
              <a:ext cx="0" cy="1105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26F2D8-5B61-D762-93CD-579DBB596AC5}"/>
                </a:ext>
              </a:extLst>
            </p:cNvPr>
            <p:cNvSpPr txBox="1"/>
            <p:nvPr/>
          </p:nvSpPr>
          <p:spPr>
            <a:xfrm>
              <a:off x="-17067" y="5350865"/>
              <a:ext cx="152544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Deviation</a:t>
              </a:r>
            </a:p>
            <a:p>
              <a:r>
                <a:rPr lang="en-US" sz="1400" dirty="0"/>
                <a:t>from center</a:t>
              </a:r>
              <a:endParaRPr lang="he-IL" sz="14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5D979F0-8493-0604-2389-FB820D8DA4F0}"/>
                </a:ext>
              </a:extLst>
            </p:cNvPr>
            <p:cNvSpPr txBox="1"/>
            <p:nvPr/>
          </p:nvSpPr>
          <p:spPr>
            <a:xfrm>
              <a:off x="1179195" y="6529754"/>
              <a:ext cx="191546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Proportion of Z traveled</a:t>
              </a:r>
              <a:endParaRPr lang="he-IL" sz="14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69DB22-AF38-3CED-9F36-D373CCDE128C}"/>
                </a:ext>
              </a:extLst>
            </p:cNvPr>
            <p:cNvSpPr/>
            <p:nvPr/>
          </p:nvSpPr>
          <p:spPr>
            <a:xfrm>
              <a:off x="1013032" y="5914499"/>
              <a:ext cx="2200385" cy="600075"/>
            </a:xfrm>
            <a:custGeom>
              <a:avLst/>
              <a:gdLst>
                <a:gd name="connsiteX0" fmla="*/ 0 w 2200385"/>
                <a:gd name="connsiteY0" fmla="*/ 358775 h 600075"/>
                <a:gd name="connsiteX1" fmla="*/ 6350 w 2200385"/>
                <a:gd name="connsiteY1" fmla="*/ 320675 h 600075"/>
                <a:gd name="connsiteX2" fmla="*/ 15875 w 2200385"/>
                <a:gd name="connsiteY2" fmla="*/ 311150 h 600075"/>
                <a:gd name="connsiteX3" fmla="*/ 38100 w 2200385"/>
                <a:gd name="connsiteY3" fmla="*/ 285750 h 600075"/>
                <a:gd name="connsiteX4" fmla="*/ 73025 w 2200385"/>
                <a:gd name="connsiteY4" fmla="*/ 238125 h 600075"/>
                <a:gd name="connsiteX5" fmla="*/ 92075 w 2200385"/>
                <a:gd name="connsiteY5" fmla="*/ 219075 h 600075"/>
                <a:gd name="connsiteX6" fmla="*/ 117475 w 2200385"/>
                <a:gd name="connsiteY6" fmla="*/ 187325 h 600075"/>
                <a:gd name="connsiteX7" fmla="*/ 130175 w 2200385"/>
                <a:gd name="connsiteY7" fmla="*/ 168275 h 600075"/>
                <a:gd name="connsiteX8" fmla="*/ 146050 w 2200385"/>
                <a:gd name="connsiteY8" fmla="*/ 152400 h 600075"/>
                <a:gd name="connsiteX9" fmla="*/ 155575 w 2200385"/>
                <a:gd name="connsiteY9" fmla="*/ 139700 h 600075"/>
                <a:gd name="connsiteX10" fmla="*/ 168275 w 2200385"/>
                <a:gd name="connsiteY10" fmla="*/ 130175 h 600075"/>
                <a:gd name="connsiteX11" fmla="*/ 180975 w 2200385"/>
                <a:gd name="connsiteY11" fmla="*/ 114300 h 600075"/>
                <a:gd name="connsiteX12" fmla="*/ 193675 w 2200385"/>
                <a:gd name="connsiteY12" fmla="*/ 101600 h 600075"/>
                <a:gd name="connsiteX13" fmla="*/ 200025 w 2200385"/>
                <a:gd name="connsiteY13" fmla="*/ 92075 h 600075"/>
                <a:gd name="connsiteX14" fmla="*/ 222250 w 2200385"/>
                <a:gd name="connsiteY14" fmla="*/ 79375 h 600075"/>
                <a:gd name="connsiteX15" fmla="*/ 234950 w 2200385"/>
                <a:gd name="connsiteY15" fmla="*/ 63500 h 600075"/>
                <a:gd name="connsiteX16" fmla="*/ 247650 w 2200385"/>
                <a:gd name="connsiteY16" fmla="*/ 57150 h 600075"/>
                <a:gd name="connsiteX17" fmla="*/ 276225 w 2200385"/>
                <a:gd name="connsiteY17" fmla="*/ 38100 h 600075"/>
                <a:gd name="connsiteX18" fmla="*/ 292100 w 2200385"/>
                <a:gd name="connsiteY18" fmla="*/ 28575 h 600075"/>
                <a:gd name="connsiteX19" fmla="*/ 301625 w 2200385"/>
                <a:gd name="connsiteY19" fmla="*/ 19050 h 600075"/>
                <a:gd name="connsiteX20" fmla="*/ 311150 w 2200385"/>
                <a:gd name="connsiteY20" fmla="*/ 15875 h 600075"/>
                <a:gd name="connsiteX21" fmla="*/ 323850 w 2200385"/>
                <a:gd name="connsiteY21" fmla="*/ 9525 h 600075"/>
                <a:gd name="connsiteX22" fmla="*/ 349250 w 2200385"/>
                <a:gd name="connsiteY22" fmla="*/ 3175 h 600075"/>
                <a:gd name="connsiteX23" fmla="*/ 358775 w 2200385"/>
                <a:gd name="connsiteY23" fmla="*/ 0 h 600075"/>
                <a:gd name="connsiteX24" fmla="*/ 434975 w 2200385"/>
                <a:gd name="connsiteY24" fmla="*/ 3175 h 600075"/>
                <a:gd name="connsiteX25" fmla="*/ 450850 w 2200385"/>
                <a:gd name="connsiteY25" fmla="*/ 6350 h 600075"/>
                <a:gd name="connsiteX26" fmla="*/ 495300 w 2200385"/>
                <a:gd name="connsiteY26" fmla="*/ 25400 h 600075"/>
                <a:gd name="connsiteX27" fmla="*/ 508000 w 2200385"/>
                <a:gd name="connsiteY27" fmla="*/ 31750 h 600075"/>
                <a:gd name="connsiteX28" fmla="*/ 523875 w 2200385"/>
                <a:gd name="connsiteY28" fmla="*/ 44450 h 600075"/>
                <a:gd name="connsiteX29" fmla="*/ 565150 w 2200385"/>
                <a:gd name="connsiteY29" fmla="*/ 76200 h 600075"/>
                <a:gd name="connsiteX30" fmla="*/ 603250 w 2200385"/>
                <a:gd name="connsiteY30" fmla="*/ 133350 h 600075"/>
                <a:gd name="connsiteX31" fmla="*/ 647700 w 2200385"/>
                <a:gd name="connsiteY31" fmla="*/ 196850 h 600075"/>
                <a:gd name="connsiteX32" fmla="*/ 654050 w 2200385"/>
                <a:gd name="connsiteY32" fmla="*/ 206375 h 600075"/>
                <a:gd name="connsiteX33" fmla="*/ 666750 w 2200385"/>
                <a:gd name="connsiteY33" fmla="*/ 234950 h 600075"/>
                <a:gd name="connsiteX34" fmla="*/ 679450 w 2200385"/>
                <a:gd name="connsiteY34" fmla="*/ 247650 h 600075"/>
                <a:gd name="connsiteX35" fmla="*/ 688975 w 2200385"/>
                <a:gd name="connsiteY35" fmla="*/ 269875 h 600075"/>
                <a:gd name="connsiteX36" fmla="*/ 695325 w 2200385"/>
                <a:gd name="connsiteY36" fmla="*/ 285750 h 600075"/>
                <a:gd name="connsiteX37" fmla="*/ 701675 w 2200385"/>
                <a:gd name="connsiteY37" fmla="*/ 295275 h 600075"/>
                <a:gd name="connsiteX38" fmla="*/ 711200 w 2200385"/>
                <a:gd name="connsiteY38" fmla="*/ 314325 h 600075"/>
                <a:gd name="connsiteX39" fmla="*/ 717550 w 2200385"/>
                <a:gd name="connsiteY39" fmla="*/ 323850 h 600075"/>
                <a:gd name="connsiteX40" fmla="*/ 723900 w 2200385"/>
                <a:gd name="connsiteY40" fmla="*/ 342900 h 600075"/>
                <a:gd name="connsiteX41" fmla="*/ 727075 w 2200385"/>
                <a:gd name="connsiteY41" fmla="*/ 355600 h 600075"/>
                <a:gd name="connsiteX42" fmla="*/ 739775 w 2200385"/>
                <a:gd name="connsiteY42" fmla="*/ 371475 h 600075"/>
                <a:gd name="connsiteX43" fmla="*/ 755650 w 2200385"/>
                <a:gd name="connsiteY43" fmla="*/ 390525 h 600075"/>
                <a:gd name="connsiteX44" fmla="*/ 762000 w 2200385"/>
                <a:gd name="connsiteY44" fmla="*/ 403225 h 600075"/>
                <a:gd name="connsiteX45" fmla="*/ 790575 w 2200385"/>
                <a:gd name="connsiteY45" fmla="*/ 412750 h 600075"/>
                <a:gd name="connsiteX46" fmla="*/ 809625 w 2200385"/>
                <a:gd name="connsiteY46" fmla="*/ 419100 h 600075"/>
                <a:gd name="connsiteX47" fmla="*/ 930275 w 2200385"/>
                <a:gd name="connsiteY47" fmla="*/ 425450 h 600075"/>
                <a:gd name="connsiteX48" fmla="*/ 958850 w 2200385"/>
                <a:gd name="connsiteY48" fmla="*/ 419100 h 600075"/>
                <a:gd name="connsiteX49" fmla="*/ 984250 w 2200385"/>
                <a:gd name="connsiteY49" fmla="*/ 409575 h 600075"/>
                <a:gd name="connsiteX50" fmla="*/ 993775 w 2200385"/>
                <a:gd name="connsiteY50" fmla="*/ 400050 h 600075"/>
                <a:gd name="connsiteX51" fmla="*/ 1003300 w 2200385"/>
                <a:gd name="connsiteY51" fmla="*/ 387350 h 600075"/>
                <a:gd name="connsiteX52" fmla="*/ 1012825 w 2200385"/>
                <a:gd name="connsiteY52" fmla="*/ 381000 h 600075"/>
                <a:gd name="connsiteX53" fmla="*/ 1028700 w 2200385"/>
                <a:gd name="connsiteY53" fmla="*/ 358775 h 600075"/>
                <a:gd name="connsiteX54" fmla="*/ 1038225 w 2200385"/>
                <a:gd name="connsiteY54" fmla="*/ 346075 h 600075"/>
                <a:gd name="connsiteX55" fmla="*/ 1047750 w 2200385"/>
                <a:gd name="connsiteY55" fmla="*/ 339725 h 600075"/>
                <a:gd name="connsiteX56" fmla="*/ 1057275 w 2200385"/>
                <a:gd name="connsiteY56" fmla="*/ 327025 h 600075"/>
                <a:gd name="connsiteX57" fmla="*/ 1101725 w 2200385"/>
                <a:gd name="connsiteY57" fmla="*/ 288925 h 600075"/>
                <a:gd name="connsiteX58" fmla="*/ 1111250 w 2200385"/>
                <a:gd name="connsiteY58" fmla="*/ 285750 h 600075"/>
                <a:gd name="connsiteX59" fmla="*/ 1162050 w 2200385"/>
                <a:gd name="connsiteY59" fmla="*/ 292100 h 600075"/>
                <a:gd name="connsiteX60" fmla="*/ 1168400 w 2200385"/>
                <a:gd name="connsiteY60" fmla="*/ 301625 h 600075"/>
                <a:gd name="connsiteX61" fmla="*/ 1177925 w 2200385"/>
                <a:gd name="connsiteY61" fmla="*/ 307975 h 600075"/>
                <a:gd name="connsiteX62" fmla="*/ 1190625 w 2200385"/>
                <a:gd name="connsiteY62" fmla="*/ 323850 h 600075"/>
                <a:gd name="connsiteX63" fmla="*/ 1209675 w 2200385"/>
                <a:gd name="connsiteY63" fmla="*/ 342900 h 600075"/>
                <a:gd name="connsiteX64" fmla="*/ 1228725 w 2200385"/>
                <a:gd name="connsiteY64" fmla="*/ 365125 h 600075"/>
                <a:gd name="connsiteX65" fmla="*/ 1241425 w 2200385"/>
                <a:gd name="connsiteY65" fmla="*/ 368300 h 600075"/>
                <a:gd name="connsiteX66" fmla="*/ 1301750 w 2200385"/>
                <a:gd name="connsiteY66" fmla="*/ 365125 h 600075"/>
                <a:gd name="connsiteX67" fmla="*/ 1314450 w 2200385"/>
                <a:gd name="connsiteY67" fmla="*/ 361950 h 600075"/>
                <a:gd name="connsiteX68" fmla="*/ 1336675 w 2200385"/>
                <a:gd name="connsiteY68" fmla="*/ 352425 h 600075"/>
                <a:gd name="connsiteX69" fmla="*/ 1371600 w 2200385"/>
                <a:gd name="connsiteY69" fmla="*/ 317500 h 600075"/>
                <a:gd name="connsiteX70" fmla="*/ 1384300 w 2200385"/>
                <a:gd name="connsiteY70" fmla="*/ 307975 h 600075"/>
                <a:gd name="connsiteX71" fmla="*/ 1419225 w 2200385"/>
                <a:gd name="connsiteY71" fmla="*/ 282575 h 600075"/>
                <a:gd name="connsiteX72" fmla="*/ 1444625 w 2200385"/>
                <a:gd name="connsiteY72" fmla="*/ 276225 h 600075"/>
                <a:gd name="connsiteX73" fmla="*/ 1473200 w 2200385"/>
                <a:gd name="connsiteY73" fmla="*/ 282575 h 600075"/>
                <a:gd name="connsiteX74" fmla="*/ 1501775 w 2200385"/>
                <a:gd name="connsiteY74" fmla="*/ 307975 h 600075"/>
                <a:gd name="connsiteX75" fmla="*/ 1520825 w 2200385"/>
                <a:gd name="connsiteY75" fmla="*/ 323850 h 600075"/>
                <a:gd name="connsiteX76" fmla="*/ 1530350 w 2200385"/>
                <a:gd name="connsiteY76" fmla="*/ 333375 h 600075"/>
                <a:gd name="connsiteX77" fmla="*/ 1543050 w 2200385"/>
                <a:gd name="connsiteY77" fmla="*/ 339725 h 600075"/>
                <a:gd name="connsiteX78" fmla="*/ 1555750 w 2200385"/>
                <a:gd name="connsiteY78" fmla="*/ 349250 h 600075"/>
                <a:gd name="connsiteX79" fmla="*/ 1577975 w 2200385"/>
                <a:gd name="connsiteY79" fmla="*/ 355600 h 600075"/>
                <a:gd name="connsiteX80" fmla="*/ 1587500 w 2200385"/>
                <a:gd name="connsiteY80" fmla="*/ 358775 h 600075"/>
                <a:gd name="connsiteX81" fmla="*/ 1625600 w 2200385"/>
                <a:gd name="connsiteY81" fmla="*/ 355600 h 600075"/>
                <a:gd name="connsiteX82" fmla="*/ 1638300 w 2200385"/>
                <a:gd name="connsiteY82" fmla="*/ 346075 h 600075"/>
                <a:gd name="connsiteX83" fmla="*/ 1654175 w 2200385"/>
                <a:gd name="connsiteY83" fmla="*/ 342900 h 600075"/>
                <a:gd name="connsiteX84" fmla="*/ 1666875 w 2200385"/>
                <a:gd name="connsiteY84" fmla="*/ 336550 h 600075"/>
                <a:gd name="connsiteX85" fmla="*/ 1730375 w 2200385"/>
                <a:gd name="connsiteY85" fmla="*/ 349250 h 600075"/>
                <a:gd name="connsiteX86" fmla="*/ 1746250 w 2200385"/>
                <a:gd name="connsiteY86" fmla="*/ 371475 h 600075"/>
                <a:gd name="connsiteX87" fmla="*/ 1758950 w 2200385"/>
                <a:gd name="connsiteY87" fmla="*/ 384175 h 600075"/>
                <a:gd name="connsiteX88" fmla="*/ 1771650 w 2200385"/>
                <a:gd name="connsiteY88" fmla="*/ 406400 h 600075"/>
                <a:gd name="connsiteX89" fmla="*/ 1778000 w 2200385"/>
                <a:gd name="connsiteY89" fmla="*/ 415925 h 600075"/>
                <a:gd name="connsiteX90" fmla="*/ 1784350 w 2200385"/>
                <a:gd name="connsiteY90" fmla="*/ 428625 h 600075"/>
                <a:gd name="connsiteX91" fmla="*/ 1793875 w 2200385"/>
                <a:gd name="connsiteY91" fmla="*/ 444500 h 600075"/>
                <a:gd name="connsiteX92" fmla="*/ 1797050 w 2200385"/>
                <a:gd name="connsiteY92" fmla="*/ 460375 h 600075"/>
                <a:gd name="connsiteX93" fmla="*/ 1806575 w 2200385"/>
                <a:gd name="connsiteY93" fmla="*/ 466725 h 600075"/>
                <a:gd name="connsiteX94" fmla="*/ 1812925 w 2200385"/>
                <a:gd name="connsiteY94" fmla="*/ 485775 h 600075"/>
                <a:gd name="connsiteX95" fmla="*/ 1816100 w 2200385"/>
                <a:gd name="connsiteY95" fmla="*/ 495300 h 600075"/>
                <a:gd name="connsiteX96" fmla="*/ 1822450 w 2200385"/>
                <a:gd name="connsiteY96" fmla="*/ 514350 h 600075"/>
                <a:gd name="connsiteX97" fmla="*/ 1835150 w 2200385"/>
                <a:gd name="connsiteY97" fmla="*/ 527050 h 600075"/>
                <a:gd name="connsiteX98" fmla="*/ 1838325 w 2200385"/>
                <a:gd name="connsiteY98" fmla="*/ 536575 h 600075"/>
                <a:gd name="connsiteX99" fmla="*/ 1863725 w 2200385"/>
                <a:gd name="connsiteY99" fmla="*/ 561975 h 600075"/>
                <a:gd name="connsiteX100" fmla="*/ 1889125 w 2200385"/>
                <a:gd name="connsiteY100" fmla="*/ 574675 h 600075"/>
                <a:gd name="connsiteX101" fmla="*/ 1901825 w 2200385"/>
                <a:gd name="connsiteY101" fmla="*/ 581025 h 600075"/>
                <a:gd name="connsiteX102" fmla="*/ 1924050 w 2200385"/>
                <a:gd name="connsiteY102" fmla="*/ 596900 h 600075"/>
                <a:gd name="connsiteX103" fmla="*/ 1943100 w 2200385"/>
                <a:gd name="connsiteY103" fmla="*/ 600075 h 600075"/>
                <a:gd name="connsiteX104" fmla="*/ 2054225 w 2200385"/>
                <a:gd name="connsiteY104" fmla="*/ 596900 h 600075"/>
                <a:gd name="connsiteX105" fmla="*/ 2076450 w 2200385"/>
                <a:gd name="connsiteY105" fmla="*/ 590550 h 600075"/>
                <a:gd name="connsiteX106" fmla="*/ 2095500 w 2200385"/>
                <a:gd name="connsiteY106" fmla="*/ 577850 h 600075"/>
                <a:gd name="connsiteX107" fmla="*/ 2105025 w 2200385"/>
                <a:gd name="connsiteY107" fmla="*/ 574675 h 600075"/>
                <a:gd name="connsiteX108" fmla="*/ 2114550 w 2200385"/>
                <a:gd name="connsiteY108" fmla="*/ 565150 h 600075"/>
                <a:gd name="connsiteX109" fmla="*/ 2124075 w 2200385"/>
                <a:gd name="connsiteY109" fmla="*/ 561975 h 600075"/>
                <a:gd name="connsiteX110" fmla="*/ 2136775 w 2200385"/>
                <a:gd name="connsiteY110" fmla="*/ 536575 h 600075"/>
                <a:gd name="connsiteX111" fmla="*/ 2155825 w 2200385"/>
                <a:gd name="connsiteY111" fmla="*/ 511175 h 600075"/>
                <a:gd name="connsiteX112" fmla="*/ 2159000 w 2200385"/>
                <a:gd name="connsiteY112" fmla="*/ 501650 h 600075"/>
                <a:gd name="connsiteX113" fmla="*/ 2171700 w 2200385"/>
                <a:gd name="connsiteY113" fmla="*/ 488950 h 600075"/>
                <a:gd name="connsiteX114" fmla="*/ 2174875 w 2200385"/>
                <a:gd name="connsiteY114" fmla="*/ 469900 h 600075"/>
                <a:gd name="connsiteX115" fmla="*/ 2178050 w 2200385"/>
                <a:gd name="connsiteY115" fmla="*/ 460375 h 600075"/>
                <a:gd name="connsiteX116" fmla="*/ 2184400 w 2200385"/>
                <a:gd name="connsiteY116" fmla="*/ 415925 h 600075"/>
                <a:gd name="connsiteX117" fmla="*/ 2197100 w 2200385"/>
                <a:gd name="connsiteY117" fmla="*/ 387350 h 600075"/>
                <a:gd name="connsiteX118" fmla="*/ 2200275 w 2200385"/>
                <a:gd name="connsiteY118" fmla="*/ 36195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200385" h="600075">
                  <a:moveTo>
                    <a:pt x="0" y="358775"/>
                  </a:moveTo>
                  <a:cubicBezTo>
                    <a:pt x="2117" y="346075"/>
                    <a:pt x="2279" y="332889"/>
                    <a:pt x="6350" y="320675"/>
                  </a:cubicBezTo>
                  <a:cubicBezTo>
                    <a:pt x="7770" y="316415"/>
                    <a:pt x="13181" y="314742"/>
                    <a:pt x="15875" y="311150"/>
                  </a:cubicBezTo>
                  <a:cubicBezTo>
                    <a:pt x="35121" y="285488"/>
                    <a:pt x="14462" y="303479"/>
                    <a:pt x="38100" y="285750"/>
                  </a:cubicBezTo>
                  <a:cubicBezTo>
                    <a:pt x="49603" y="266578"/>
                    <a:pt x="54741" y="256409"/>
                    <a:pt x="73025" y="238125"/>
                  </a:cubicBezTo>
                  <a:cubicBezTo>
                    <a:pt x="79375" y="231775"/>
                    <a:pt x="86161" y="225833"/>
                    <a:pt x="92075" y="219075"/>
                  </a:cubicBezTo>
                  <a:cubicBezTo>
                    <a:pt x="101000" y="208875"/>
                    <a:pt x="109957" y="198602"/>
                    <a:pt x="117475" y="187325"/>
                  </a:cubicBezTo>
                  <a:cubicBezTo>
                    <a:pt x="121708" y="180975"/>
                    <a:pt x="125342" y="174182"/>
                    <a:pt x="130175" y="168275"/>
                  </a:cubicBezTo>
                  <a:cubicBezTo>
                    <a:pt x="134914" y="162483"/>
                    <a:pt x="141078" y="157993"/>
                    <a:pt x="146050" y="152400"/>
                  </a:cubicBezTo>
                  <a:cubicBezTo>
                    <a:pt x="149566" y="148445"/>
                    <a:pt x="151833" y="143442"/>
                    <a:pt x="155575" y="139700"/>
                  </a:cubicBezTo>
                  <a:cubicBezTo>
                    <a:pt x="159317" y="135958"/>
                    <a:pt x="164533" y="133917"/>
                    <a:pt x="168275" y="130175"/>
                  </a:cubicBezTo>
                  <a:cubicBezTo>
                    <a:pt x="173067" y="125383"/>
                    <a:pt x="176473" y="119365"/>
                    <a:pt x="180975" y="114300"/>
                  </a:cubicBezTo>
                  <a:cubicBezTo>
                    <a:pt x="184952" y="109825"/>
                    <a:pt x="189779" y="106146"/>
                    <a:pt x="193675" y="101600"/>
                  </a:cubicBezTo>
                  <a:cubicBezTo>
                    <a:pt x="196158" y="98703"/>
                    <a:pt x="197327" y="94773"/>
                    <a:pt x="200025" y="92075"/>
                  </a:cubicBezTo>
                  <a:cubicBezTo>
                    <a:pt x="209636" y="82464"/>
                    <a:pt x="211352" y="83008"/>
                    <a:pt x="222250" y="79375"/>
                  </a:cubicBezTo>
                  <a:cubicBezTo>
                    <a:pt x="226483" y="74083"/>
                    <a:pt x="229850" y="67962"/>
                    <a:pt x="234950" y="63500"/>
                  </a:cubicBezTo>
                  <a:cubicBezTo>
                    <a:pt x="238512" y="60383"/>
                    <a:pt x="243619" y="59631"/>
                    <a:pt x="247650" y="57150"/>
                  </a:cubicBezTo>
                  <a:cubicBezTo>
                    <a:pt x="257399" y="51150"/>
                    <a:pt x="266596" y="44290"/>
                    <a:pt x="276225" y="38100"/>
                  </a:cubicBezTo>
                  <a:cubicBezTo>
                    <a:pt x="281416" y="34763"/>
                    <a:pt x="287736" y="32939"/>
                    <a:pt x="292100" y="28575"/>
                  </a:cubicBezTo>
                  <a:cubicBezTo>
                    <a:pt x="295275" y="25400"/>
                    <a:pt x="297889" y="21541"/>
                    <a:pt x="301625" y="19050"/>
                  </a:cubicBezTo>
                  <a:cubicBezTo>
                    <a:pt x="304410" y="17194"/>
                    <a:pt x="308074" y="17193"/>
                    <a:pt x="311150" y="15875"/>
                  </a:cubicBezTo>
                  <a:cubicBezTo>
                    <a:pt x="315500" y="14011"/>
                    <a:pt x="319500" y="11389"/>
                    <a:pt x="323850" y="9525"/>
                  </a:cubicBezTo>
                  <a:cubicBezTo>
                    <a:pt x="334011" y="5170"/>
                    <a:pt x="337323" y="6157"/>
                    <a:pt x="349250" y="3175"/>
                  </a:cubicBezTo>
                  <a:cubicBezTo>
                    <a:pt x="352497" y="2363"/>
                    <a:pt x="355600" y="1058"/>
                    <a:pt x="358775" y="0"/>
                  </a:cubicBezTo>
                  <a:cubicBezTo>
                    <a:pt x="384175" y="1058"/>
                    <a:pt x="409613" y="1426"/>
                    <a:pt x="434975" y="3175"/>
                  </a:cubicBezTo>
                  <a:cubicBezTo>
                    <a:pt x="440359" y="3546"/>
                    <a:pt x="445644" y="4930"/>
                    <a:pt x="450850" y="6350"/>
                  </a:cubicBezTo>
                  <a:cubicBezTo>
                    <a:pt x="471406" y="11956"/>
                    <a:pt x="474484" y="14992"/>
                    <a:pt x="495300" y="25400"/>
                  </a:cubicBezTo>
                  <a:cubicBezTo>
                    <a:pt x="499533" y="27517"/>
                    <a:pt x="504304" y="28793"/>
                    <a:pt x="508000" y="31750"/>
                  </a:cubicBezTo>
                  <a:cubicBezTo>
                    <a:pt x="513292" y="35983"/>
                    <a:pt x="518323" y="40564"/>
                    <a:pt x="523875" y="44450"/>
                  </a:cubicBezTo>
                  <a:cubicBezTo>
                    <a:pt x="542801" y="57698"/>
                    <a:pt x="547131" y="53676"/>
                    <a:pt x="565150" y="76200"/>
                  </a:cubicBezTo>
                  <a:cubicBezTo>
                    <a:pt x="579453" y="94078"/>
                    <a:pt x="588593" y="115761"/>
                    <a:pt x="603250" y="133350"/>
                  </a:cubicBezTo>
                  <a:cubicBezTo>
                    <a:pt x="630855" y="166476"/>
                    <a:pt x="613689" y="144287"/>
                    <a:pt x="647700" y="196850"/>
                  </a:cubicBezTo>
                  <a:cubicBezTo>
                    <a:pt x="649773" y="200054"/>
                    <a:pt x="652500" y="202888"/>
                    <a:pt x="654050" y="206375"/>
                  </a:cubicBezTo>
                  <a:cubicBezTo>
                    <a:pt x="658283" y="215900"/>
                    <a:pt x="661287" y="226073"/>
                    <a:pt x="666750" y="234950"/>
                  </a:cubicBezTo>
                  <a:cubicBezTo>
                    <a:pt x="669888" y="240049"/>
                    <a:pt x="675217" y="243417"/>
                    <a:pt x="679450" y="247650"/>
                  </a:cubicBezTo>
                  <a:cubicBezTo>
                    <a:pt x="686058" y="274081"/>
                    <a:pt x="678012" y="247949"/>
                    <a:pt x="688975" y="269875"/>
                  </a:cubicBezTo>
                  <a:cubicBezTo>
                    <a:pt x="691524" y="274973"/>
                    <a:pt x="692776" y="280652"/>
                    <a:pt x="695325" y="285750"/>
                  </a:cubicBezTo>
                  <a:cubicBezTo>
                    <a:pt x="697032" y="289163"/>
                    <a:pt x="699822" y="291939"/>
                    <a:pt x="701675" y="295275"/>
                  </a:cubicBezTo>
                  <a:cubicBezTo>
                    <a:pt x="705123" y="301481"/>
                    <a:pt x="707752" y="308119"/>
                    <a:pt x="711200" y="314325"/>
                  </a:cubicBezTo>
                  <a:cubicBezTo>
                    <a:pt x="713053" y="317661"/>
                    <a:pt x="716000" y="320363"/>
                    <a:pt x="717550" y="323850"/>
                  </a:cubicBezTo>
                  <a:cubicBezTo>
                    <a:pt x="720268" y="329967"/>
                    <a:pt x="721977" y="336489"/>
                    <a:pt x="723900" y="342900"/>
                  </a:cubicBezTo>
                  <a:cubicBezTo>
                    <a:pt x="725154" y="347080"/>
                    <a:pt x="724956" y="351786"/>
                    <a:pt x="727075" y="355600"/>
                  </a:cubicBezTo>
                  <a:cubicBezTo>
                    <a:pt x="730366" y="361524"/>
                    <a:pt x="736016" y="365836"/>
                    <a:pt x="739775" y="371475"/>
                  </a:cubicBezTo>
                  <a:cubicBezTo>
                    <a:pt x="752665" y="390811"/>
                    <a:pt x="738290" y="378951"/>
                    <a:pt x="755650" y="390525"/>
                  </a:cubicBezTo>
                  <a:cubicBezTo>
                    <a:pt x="757767" y="394758"/>
                    <a:pt x="758653" y="399878"/>
                    <a:pt x="762000" y="403225"/>
                  </a:cubicBezTo>
                  <a:cubicBezTo>
                    <a:pt x="769276" y="410501"/>
                    <a:pt x="781746" y="410342"/>
                    <a:pt x="790575" y="412750"/>
                  </a:cubicBezTo>
                  <a:cubicBezTo>
                    <a:pt x="797033" y="414511"/>
                    <a:pt x="809625" y="419100"/>
                    <a:pt x="809625" y="419100"/>
                  </a:cubicBezTo>
                  <a:cubicBezTo>
                    <a:pt x="845067" y="454542"/>
                    <a:pt x="817021" y="431113"/>
                    <a:pt x="930275" y="425450"/>
                  </a:cubicBezTo>
                  <a:cubicBezTo>
                    <a:pt x="932596" y="425334"/>
                    <a:pt x="955334" y="420418"/>
                    <a:pt x="958850" y="419100"/>
                  </a:cubicBezTo>
                  <a:cubicBezTo>
                    <a:pt x="992056" y="406648"/>
                    <a:pt x="951651" y="417725"/>
                    <a:pt x="984250" y="409575"/>
                  </a:cubicBezTo>
                  <a:cubicBezTo>
                    <a:pt x="987425" y="406400"/>
                    <a:pt x="990853" y="403459"/>
                    <a:pt x="993775" y="400050"/>
                  </a:cubicBezTo>
                  <a:cubicBezTo>
                    <a:pt x="997219" y="396032"/>
                    <a:pt x="999558" y="391092"/>
                    <a:pt x="1003300" y="387350"/>
                  </a:cubicBezTo>
                  <a:cubicBezTo>
                    <a:pt x="1005998" y="384652"/>
                    <a:pt x="1010127" y="383698"/>
                    <a:pt x="1012825" y="381000"/>
                  </a:cubicBezTo>
                  <a:cubicBezTo>
                    <a:pt x="1018013" y="375812"/>
                    <a:pt x="1024193" y="365085"/>
                    <a:pt x="1028700" y="358775"/>
                  </a:cubicBezTo>
                  <a:cubicBezTo>
                    <a:pt x="1031776" y="354469"/>
                    <a:pt x="1034483" y="349817"/>
                    <a:pt x="1038225" y="346075"/>
                  </a:cubicBezTo>
                  <a:cubicBezTo>
                    <a:pt x="1040923" y="343377"/>
                    <a:pt x="1045052" y="342423"/>
                    <a:pt x="1047750" y="339725"/>
                  </a:cubicBezTo>
                  <a:cubicBezTo>
                    <a:pt x="1051492" y="335983"/>
                    <a:pt x="1053699" y="330926"/>
                    <a:pt x="1057275" y="327025"/>
                  </a:cubicBezTo>
                  <a:cubicBezTo>
                    <a:pt x="1073395" y="309440"/>
                    <a:pt x="1082067" y="299846"/>
                    <a:pt x="1101725" y="288925"/>
                  </a:cubicBezTo>
                  <a:cubicBezTo>
                    <a:pt x="1104651" y="287300"/>
                    <a:pt x="1108075" y="286808"/>
                    <a:pt x="1111250" y="285750"/>
                  </a:cubicBezTo>
                  <a:cubicBezTo>
                    <a:pt x="1128183" y="287867"/>
                    <a:pt x="1145607" y="287533"/>
                    <a:pt x="1162050" y="292100"/>
                  </a:cubicBezTo>
                  <a:cubicBezTo>
                    <a:pt x="1165727" y="293121"/>
                    <a:pt x="1165702" y="298927"/>
                    <a:pt x="1168400" y="301625"/>
                  </a:cubicBezTo>
                  <a:cubicBezTo>
                    <a:pt x="1171098" y="304323"/>
                    <a:pt x="1175227" y="305277"/>
                    <a:pt x="1177925" y="307975"/>
                  </a:cubicBezTo>
                  <a:cubicBezTo>
                    <a:pt x="1182717" y="312767"/>
                    <a:pt x="1186067" y="318836"/>
                    <a:pt x="1190625" y="323850"/>
                  </a:cubicBezTo>
                  <a:cubicBezTo>
                    <a:pt x="1196666" y="330495"/>
                    <a:pt x="1203709" y="336188"/>
                    <a:pt x="1209675" y="342900"/>
                  </a:cubicBezTo>
                  <a:cubicBezTo>
                    <a:pt x="1219238" y="353659"/>
                    <a:pt x="1213496" y="355607"/>
                    <a:pt x="1228725" y="365125"/>
                  </a:cubicBezTo>
                  <a:cubicBezTo>
                    <a:pt x="1232425" y="367438"/>
                    <a:pt x="1237192" y="367242"/>
                    <a:pt x="1241425" y="368300"/>
                  </a:cubicBezTo>
                  <a:cubicBezTo>
                    <a:pt x="1261533" y="367242"/>
                    <a:pt x="1281690" y="366869"/>
                    <a:pt x="1301750" y="365125"/>
                  </a:cubicBezTo>
                  <a:cubicBezTo>
                    <a:pt x="1306097" y="364747"/>
                    <a:pt x="1310254" y="363149"/>
                    <a:pt x="1314450" y="361950"/>
                  </a:cubicBezTo>
                  <a:cubicBezTo>
                    <a:pt x="1325351" y="358836"/>
                    <a:pt x="1325386" y="358069"/>
                    <a:pt x="1336675" y="352425"/>
                  </a:cubicBezTo>
                  <a:cubicBezTo>
                    <a:pt x="1364166" y="318062"/>
                    <a:pt x="1349217" y="324961"/>
                    <a:pt x="1371600" y="317500"/>
                  </a:cubicBezTo>
                  <a:cubicBezTo>
                    <a:pt x="1375833" y="314325"/>
                    <a:pt x="1380558" y="311717"/>
                    <a:pt x="1384300" y="307975"/>
                  </a:cubicBezTo>
                  <a:cubicBezTo>
                    <a:pt x="1400647" y="291628"/>
                    <a:pt x="1387048" y="290619"/>
                    <a:pt x="1419225" y="282575"/>
                  </a:cubicBezTo>
                  <a:lnTo>
                    <a:pt x="1444625" y="276225"/>
                  </a:lnTo>
                  <a:cubicBezTo>
                    <a:pt x="1451942" y="277444"/>
                    <a:pt x="1465384" y="278667"/>
                    <a:pt x="1473200" y="282575"/>
                  </a:cubicBezTo>
                  <a:cubicBezTo>
                    <a:pt x="1484531" y="288241"/>
                    <a:pt x="1493360" y="299560"/>
                    <a:pt x="1501775" y="307975"/>
                  </a:cubicBezTo>
                  <a:cubicBezTo>
                    <a:pt x="1529602" y="335802"/>
                    <a:pt x="1494303" y="301748"/>
                    <a:pt x="1520825" y="323850"/>
                  </a:cubicBezTo>
                  <a:cubicBezTo>
                    <a:pt x="1524274" y="326725"/>
                    <a:pt x="1526696" y="330765"/>
                    <a:pt x="1530350" y="333375"/>
                  </a:cubicBezTo>
                  <a:cubicBezTo>
                    <a:pt x="1534201" y="336126"/>
                    <a:pt x="1539036" y="337217"/>
                    <a:pt x="1543050" y="339725"/>
                  </a:cubicBezTo>
                  <a:cubicBezTo>
                    <a:pt x="1547537" y="342530"/>
                    <a:pt x="1550933" y="347060"/>
                    <a:pt x="1555750" y="349250"/>
                  </a:cubicBezTo>
                  <a:cubicBezTo>
                    <a:pt x="1562764" y="352438"/>
                    <a:pt x="1570595" y="353386"/>
                    <a:pt x="1577975" y="355600"/>
                  </a:cubicBezTo>
                  <a:cubicBezTo>
                    <a:pt x="1581181" y="356562"/>
                    <a:pt x="1584325" y="357717"/>
                    <a:pt x="1587500" y="358775"/>
                  </a:cubicBezTo>
                  <a:cubicBezTo>
                    <a:pt x="1600200" y="357717"/>
                    <a:pt x="1613236" y="358691"/>
                    <a:pt x="1625600" y="355600"/>
                  </a:cubicBezTo>
                  <a:cubicBezTo>
                    <a:pt x="1630734" y="354317"/>
                    <a:pt x="1633464" y="348224"/>
                    <a:pt x="1638300" y="346075"/>
                  </a:cubicBezTo>
                  <a:cubicBezTo>
                    <a:pt x="1643231" y="343883"/>
                    <a:pt x="1648883" y="343958"/>
                    <a:pt x="1654175" y="342900"/>
                  </a:cubicBezTo>
                  <a:cubicBezTo>
                    <a:pt x="1658408" y="340783"/>
                    <a:pt x="1662147" y="336775"/>
                    <a:pt x="1666875" y="336550"/>
                  </a:cubicBezTo>
                  <a:cubicBezTo>
                    <a:pt x="1703316" y="334815"/>
                    <a:pt x="1713591" y="328270"/>
                    <a:pt x="1730375" y="349250"/>
                  </a:cubicBezTo>
                  <a:cubicBezTo>
                    <a:pt x="1736062" y="356359"/>
                    <a:pt x="1740485" y="364429"/>
                    <a:pt x="1746250" y="371475"/>
                  </a:cubicBezTo>
                  <a:cubicBezTo>
                    <a:pt x="1750041" y="376109"/>
                    <a:pt x="1755429" y="379333"/>
                    <a:pt x="1758950" y="384175"/>
                  </a:cubicBezTo>
                  <a:cubicBezTo>
                    <a:pt x="1763969" y="391076"/>
                    <a:pt x="1767260" y="399083"/>
                    <a:pt x="1771650" y="406400"/>
                  </a:cubicBezTo>
                  <a:cubicBezTo>
                    <a:pt x="1773613" y="409672"/>
                    <a:pt x="1776107" y="412612"/>
                    <a:pt x="1778000" y="415925"/>
                  </a:cubicBezTo>
                  <a:cubicBezTo>
                    <a:pt x="1780348" y="420034"/>
                    <a:pt x="1782051" y="424488"/>
                    <a:pt x="1784350" y="428625"/>
                  </a:cubicBezTo>
                  <a:cubicBezTo>
                    <a:pt x="1787347" y="434020"/>
                    <a:pt x="1790700" y="439208"/>
                    <a:pt x="1793875" y="444500"/>
                  </a:cubicBezTo>
                  <a:cubicBezTo>
                    <a:pt x="1794933" y="449792"/>
                    <a:pt x="1794373" y="455690"/>
                    <a:pt x="1797050" y="460375"/>
                  </a:cubicBezTo>
                  <a:cubicBezTo>
                    <a:pt x="1798943" y="463688"/>
                    <a:pt x="1804553" y="463489"/>
                    <a:pt x="1806575" y="466725"/>
                  </a:cubicBezTo>
                  <a:cubicBezTo>
                    <a:pt x="1810123" y="472401"/>
                    <a:pt x="1810808" y="479425"/>
                    <a:pt x="1812925" y="485775"/>
                  </a:cubicBezTo>
                  <a:lnTo>
                    <a:pt x="1816100" y="495300"/>
                  </a:lnTo>
                  <a:cubicBezTo>
                    <a:pt x="1818217" y="501650"/>
                    <a:pt x="1817717" y="509617"/>
                    <a:pt x="1822450" y="514350"/>
                  </a:cubicBezTo>
                  <a:lnTo>
                    <a:pt x="1835150" y="527050"/>
                  </a:lnTo>
                  <a:cubicBezTo>
                    <a:pt x="1836208" y="530225"/>
                    <a:pt x="1836828" y="533582"/>
                    <a:pt x="1838325" y="536575"/>
                  </a:cubicBezTo>
                  <a:cubicBezTo>
                    <a:pt x="1843807" y="547539"/>
                    <a:pt x="1853556" y="555438"/>
                    <a:pt x="1863725" y="561975"/>
                  </a:cubicBezTo>
                  <a:cubicBezTo>
                    <a:pt x="1871688" y="567094"/>
                    <a:pt x="1880658" y="570442"/>
                    <a:pt x="1889125" y="574675"/>
                  </a:cubicBezTo>
                  <a:cubicBezTo>
                    <a:pt x="1893358" y="576792"/>
                    <a:pt x="1898039" y="578185"/>
                    <a:pt x="1901825" y="581025"/>
                  </a:cubicBezTo>
                  <a:cubicBezTo>
                    <a:pt x="1902126" y="581251"/>
                    <a:pt x="1921264" y="595971"/>
                    <a:pt x="1924050" y="596900"/>
                  </a:cubicBezTo>
                  <a:cubicBezTo>
                    <a:pt x="1930157" y="598936"/>
                    <a:pt x="1936750" y="599017"/>
                    <a:pt x="1943100" y="600075"/>
                  </a:cubicBezTo>
                  <a:cubicBezTo>
                    <a:pt x="1980142" y="599017"/>
                    <a:pt x="2017217" y="598798"/>
                    <a:pt x="2054225" y="596900"/>
                  </a:cubicBezTo>
                  <a:cubicBezTo>
                    <a:pt x="2056036" y="596807"/>
                    <a:pt x="2073627" y="592118"/>
                    <a:pt x="2076450" y="590550"/>
                  </a:cubicBezTo>
                  <a:cubicBezTo>
                    <a:pt x="2083121" y="586844"/>
                    <a:pt x="2088260" y="580263"/>
                    <a:pt x="2095500" y="577850"/>
                  </a:cubicBezTo>
                  <a:lnTo>
                    <a:pt x="2105025" y="574675"/>
                  </a:lnTo>
                  <a:cubicBezTo>
                    <a:pt x="2108200" y="571500"/>
                    <a:pt x="2110814" y="567641"/>
                    <a:pt x="2114550" y="565150"/>
                  </a:cubicBezTo>
                  <a:cubicBezTo>
                    <a:pt x="2117335" y="563294"/>
                    <a:pt x="2121708" y="564342"/>
                    <a:pt x="2124075" y="561975"/>
                  </a:cubicBezTo>
                  <a:cubicBezTo>
                    <a:pt x="2145832" y="540218"/>
                    <a:pt x="2125948" y="553588"/>
                    <a:pt x="2136775" y="536575"/>
                  </a:cubicBezTo>
                  <a:cubicBezTo>
                    <a:pt x="2142457" y="527646"/>
                    <a:pt x="2155825" y="511175"/>
                    <a:pt x="2155825" y="511175"/>
                  </a:cubicBezTo>
                  <a:cubicBezTo>
                    <a:pt x="2156883" y="508000"/>
                    <a:pt x="2157055" y="504373"/>
                    <a:pt x="2159000" y="501650"/>
                  </a:cubicBezTo>
                  <a:cubicBezTo>
                    <a:pt x="2162480" y="496778"/>
                    <a:pt x="2169023" y="494305"/>
                    <a:pt x="2171700" y="488950"/>
                  </a:cubicBezTo>
                  <a:cubicBezTo>
                    <a:pt x="2174579" y="483192"/>
                    <a:pt x="2173478" y="476184"/>
                    <a:pt x="2174875" y="469900"/>
                  </a:cubicBezTo>
                  <a:cubicBezTo>
                    <a:pt x="2175601" y="466633"/>
                    <a:pt x="2176992" y="463550"/>
                    <a:pt x="2178050" y="460375"/>
                  </a:cubicBezTo>
                  <a:cubicBezTo>
                    <a:pt x="2178756" y="454724"/>
                    <a:pt x="2182287" y="423672"/>
                    <a:pt x="2184400" y="415925"/>
                  </a:cubicBezTo>
                  <a:cubicBezTo>
                    <a:pt x="2190192" y="394686"/>
                    <a:pt x="2190124" y="405953"/>
                    <a:pt x="2197100" y="387350"/>
                  </a:cubicBezTo>
                  <a:cubicBezTo>
                    <a:pt x="2201302" y="376145"/>
                    <a:pt x="2200275" y="373579"/>
                    <a:pt x="2200275" y="3619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279601A-F6FC-7169-D83D-A5A383269173}"/>
                </a:ext>
              </a:extLst>
            </p:cNvPr>
            <p:cNvSpPr txBox="1"/>
            <p:nvPr/>
          </p:nvSpPr>
          <p:spPr>
            <a:xfrm>
              <a:off x="1282237" y="5968507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7C6676-6CC9-2964-2347-B7589AB5E609}"/>
                </a:ext>
              </a:extLst>
            </p:cNvPr>
            <p:cNvSpPr txBox="1"/>
            <p:nvPr/>
          </p:nvSpPr>
          <p:spPr>
            <a:xfrm>
              <a:off x="2881468" y="6211215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j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065557-B0AF-A5A0-A190-B624E3FCC907}"/>
              </a:ext>
            </a:extLst>
          </p:cNvPr>
          <p:cNvGrpSpPr/>
          <p:nvPr/>
        </p:nvGrpSpPr>
        <p:grpSpPr>
          <a:xfrm rot="168437">
            <a:off x="7956161" y="3318677"/>
            <a:ext cx="243257" cy="52510"/>
            <a:chOff x="3877893" y="6227454"/>
            <a:chExt cx="341293" cy="7367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3DCFF7-B546-2234-F0C5-78627CEFC6EA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1669EB1-E586-2E83-D022-45098391631F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65C154F-183D-2A30-A2FF-AEF695139F32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08F8C6D-8F3F-0912-CB9F-02176CCB5F59}"/>
              </a:ext>
            </a:extLst>
          </p:cNvPr>
          <p:cNvGrpSpPr/>
          <p:nvPr/>
        </p:nvGrpSpPr>
        <p:grpSpPr>
          <a:xfrm>
            <a:off x="7695213" y="3301390"/>
            <a:ext cx="971810" cy="515510"/>
            <a:chOff x="7177835" y="5590407"/>
            <a:chExt cx="971810" cy="51551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728D897-1BAA-F828-B468-BF512BB6C526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104321" b="-9007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4BD8F8-DFD5-A843-799B-DA8F614D60EB}"/>
              </a:ext>
            </a:extLst>
          </p:cNvPr>
          <p:cNvGrpSpPr/>
          <p:nvPr/>
        </p:nvGrpSpPr>
        <p:grpSpPr>
          <a:xfrm>
            <a:off x="8266740" y="3301390"/>
            <a:ext cx="949969" cy="495963"/>
            <a:chOff x="7749362" y="5590407"/>
            <a:chExt cx="949969" cy="49596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7864D15-FAE5-11C1-8FAD-94E2FCCB909D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633" r="-105696" b="-899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1A7BC6-8F54-FB51-E434-248B50D3DE7B}"/>
              </a:ext>
            </a:extLst>
          </p:cNvPr>
          <p:cNvCxnSpPr>
            <a:cxnSpLocks/>
            <a:stCxn id="88" idx="1"/>
            <a:endCxn id="122" idx="2"/>
          </p:cNvCxnSpPr>
          <p:nvPr/>
        </p:nvCxnSpPr>
        <p:spPr>
          <a:xfrm>
            <a:off x="8027495" y="2287155"/>
            <a:ext cx="314727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C41ABA3-ADEB-6A9D-1CA2-5988E3629C6F}"/>
              </a:ext>
            </a:extLst>
          </p:cNvPr>
          <p:cNvCxnSpPr>
            <a:cxnSpLocks/>
            <a:stCxn id="88" idx="1"/>
            <a:endCxn id="111" idx="1"/>
          </p:cNvCxnSpPr>
          <p:nvPr/>
        </p:nvCxnSpPr>
        <p:spPr>
          <a:xfrm flipH="1">
            <a:off x="7786290" y="2287155"/>
            <a:ext cx="241205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7953832" y="2255319"/>
            <a:ext cx="894559" cy="431630"/>
            <a:chOff x="3820713" y="4875356"/>
            <a:chExt cx="894559" cy="43163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𝐸𝑥𝑝𝑙𝑜𝑟𝑎𝑡𝑜𝑟𝑦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blipFill>
                  <a:blip r:embed="rId21"/>
                  <a:stretch>
                    <a:fillRect r="-19737" b="-219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5E59EA-D475-84E9-FFCB-6FF068AE4C5B}"/>
              </a:ext>
            </a:extLst>
          </p:cNvPr>
          <p:cNvSpPr txBox="1"/>
          <p:nvPr/>
        </p:nvSpPr>
        <p:spPr>
          <a:xfrm>
            <a:off x="1173322" y="541706"/>
            <a:ext cx="41102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With time series variables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79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D58F42-6666-F2BE-FE9F-5421F665FBEA}"/>
              </a:ext>
            </a:extLst>
          </p:cNvPr>
          <p:cNvSpPr txBox="1"/>
          <p:nvPr/>
        </p:nvSpPr>
        <p:spPr>
          <a:xfrm>
            <a:off x="140663" y="79384"/>
            <a:ext cx="262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W/o time series variables</a:t>
            </a:r>
            <a:endParaRPr lang="he-I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110D11-D61F-026D-F72C-7B7935E6C01A}"/>
              </a:ext>
            </a:extLst>
          </p:cNvPr>
          <p:cNvGrpSpPr/>
          <p:nvPr/>
        </p:nvGrpSpPr>
        <p:grpSpPr>
          <a:xfrm>
            <a:off x="7234901" y="252323"/>
            <a:ext cx="1618571" cy="738376"/>
            <a:chOff x="3756760" y="4875356"/>
            <a:chExt cx="1618571" cy="73837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8F3FCD-3324-DFEF-81B7-03F84FB99DAB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𝑒𝑠𝑖𝑠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F27A0C-70C4-BE5E-6D75-2D1A9FD5C0EB}"/>
              </a:ext>
            </a:extLst>
          </p:cNvPr>
          <p:cNvCxnSpPr>
            <a:cxnSpLocks/>
            <a:stCxn id="66" idx="1"/>
            <a:endCxn id="83" idx="1"/>
          </p:cNvCxnSpPr>
          <p:nvPr/>
        </p:nvCxnSpPr>
        <p:spPr>
          <a:xfrm>
            <a:off x="7368184" y="284159"/>
            <a:ext cx="2184927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8E2183-02AF-0B31-0341-00A6EA7E2F67}"/>
              </a:ext>
            </a:extLst>
          </p:cNvPr>
          <p:cNvCxnSpPr>
            <a:cxnSpLocks/>
            <a:stCxn id="66" idx="1"/>
            <a:endCxn id="97" idx="1"/>
          </p:cNvCxnSpPr>
          <p:nvPr/>
        </p:nvCxnSpPr>
        <p:spPr>
          <a:xfrm flipH="1">
            <a:off x="7258769" y="284159"/>
            <a:ext cx="109415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E85F48-82E5-F9BA-0421-5B85328C8572}"/>
              </a:ext>
            </a:extLst>
          </p:cNvPr>
          <p:cNvCxnSpPr>
            <a:cxnSpLocks/>
            <a:stCxn id="66" idx="1"/>
            <a:endCxn id="107" idx="1"/>
          </p:cNvCxnSpPr>
          <p:nvPr/>
        </p:nvCxnSpPr>
        <p:spPr>
          <a:xfrm flipH="1">
            <a:off x="1053478" y="284159"/>
            <a:ext cx="6314706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1A1D2D-A6F1-F2D8-717B-390AAF1FA99F}"/>
              </a:ext>
            </a:extLst>
          </p:cNvPr>
          <p:cNvGrpSpPr/>
          <p:nvPr/>
        </p:nvGrpSpPr>
        <p:grpSpPr>
          <a:xfrm>
            <a:off x="9419828" y="1021085"/>
            <a:ext cx="1618571" cy="738376"/>
            <a:chOff x="3756760" y="4875356"/>
            <a:chExt cx="1618571" cy="73837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2FD716E-6ADF-1605-C9AE-9DA66A12F9BA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5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4E32DA-9A77-51F6-8F0F-C93EBA3A4786}"/>
              </a:ext>
            </a:extLst>
          </p:cNvPr>
          <p:cNvGrpSpPr/>
          <p:nvPr/>
        </p:nvGrpSpPr>
        <p:grpSpPr>
          <a:xfrm>
            <a:off x="7125486" y="1021085"/>
            <a:ext cx="1618571" cy="738376"/>
            <a:chOff x="3756760" y="4875356"/>
            <a:chExt cx="1618571" cy="7383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4601984-DEA3-ECE2-14D0-5919D75422D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4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007247-85F1-7F58-C65D-01C059F92D9F}"/>
              </a:ext>
            </a:extLst>
          </p:cNvPr>
          <p:cNvGrpSpPr/>
          <p:nvPr/>
        </p:nvGrpSpPr>
        <p:grpSpPr>
          <a:xfrm>
            <a:off x="3798371" y="1021085"/>
            <a:ext cx="1618571" cy="738376"/>
            <a:chOff x="3756760" y="4875356"/>
            <a:chExt cx="1618571" cy="73837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D9A98F0-FA76-6566-B095-C1BEE2F0240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3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018E2-17CA-2592-A726-D55F936C4017}"/>
              </a:ext>
            </a:extLst>
          </p:cNvPr>
          <p:cNvGrpSpPr/>
          <p:nvPr/>
        </p:nvGrpSpPr>
        <p:grpSpPr>
          <a:xfrm>
            <a:off x="920195" y="1021085"/>
            <a:ext cx="1618571" cy="738376"/>
            <a:chOff x="3756760" y="4875356"/>
            <a:chExt cx="1618571" cy="73837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8665FA-6762-FB1B-1BA5-8C4A5D3C5F0D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C1211D-1A46-4207-16AE-556C460C71F1}"/>
                </a:ext>
              </a:extLst>
            </p:cNvPr>
            <p:cNvSpPr txBox="1"/>
            <p:nvPr/>
          </p:nvSpPr>
          <p:spPr>
            <a:xfrm rot="2001123">
              <a:off x="3756760" y="5090512"/>
              <a:ext cx="1618571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</a:t>
              </a:r>
              <a:endParaRPr lang="en-US" sz="1400" b="0" dirty="0"/>
            </a:p>
            <a:p>
              <a:r>
                <a:rPr lang="en-US" sz="1400" dirty="0"/>
                <a:t>Experiment 4 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2581CD-165F-2780-690D-C3FED398F1BD}"/>
              </a:ext>
            </a:extLst>
          </p:cNvPr>
          <p:cNvGrpSpPr/>
          <p:nvPr/>
        </p:nvGrpSpPr>
        <p:grpSpPr>
          <a:xfrm>
            <a:off x="10483514" y="2523306"/>
            <a:ext cx="742525" cy="523220"/>
            <a:chOff x="3224696" y="4849695"/>
            <a:chExt cx="742525" cy="52322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BDB11EB-E63C-EB32-5FEA-54937CEA8C94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15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raveled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29" r="-56000" b="-47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52CA9A7-982F-9482-7FCC-387E7BABA17C}"/>
              </a:ext>
            </a:extLst>
          </p:cNvPr>
          <p:cNvGrpSpPr/>
          <p:nvPr/>
        </p:nvGrpSpPr>
        <p:grpSpPr>
          <a:xfrm>
            <a:off x="10108018" y="2523306"/>
            <a:ext cx="742525" cy="523220"/>
            <a:chOff x="2782664" y="4849696"/>
            <a:chExt cx="742525" cy="52322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C4688FF-4ACA-C9E4-58B5-44CEF84437B6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F8AD3E2-C9C7-7D4F-B59D-BA4CF910B97E}"/>
              </a:ext>
            </a:extLst>
          </p:cNvPr>
          <p:cNvGrpSpPr/>
          <p:nvPr/>
        </p:nvGrpSpPr>
        <p:grpSpPr>
          <a:xfrm>
            <a:off x="9616458" y="2523306"/>
            <a:ext cx="1347540" cy="663872"/>
            <a:chOff x="2307103" y="4875357"/>
            <a:chExt cx="1347540" cy="66387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E8B6737-7895-325A-19D2-51434C0C6F43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/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13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5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12583E-D131-D46F-AF9F-823CD52A7C51}"/>
              </a:ext>
            </a:extLst>
          </p:cNvPr>
          <p:cNvGrpSpPr/>
          <p:nvPr/>
        </p:nvGrpSpPr>
        <p:grpSpPr>
          <a:xfrm>
            <a:off x="9268668" y="2523306"/>
            <a:ext cx="1234260" cy="632732"/>
            <a:chOff x="1947713" y="4875357"/>
            <a:chExt cx="1234260" cy="632732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84BD50-B980-E962-2633-A7D85BCAB0F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/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16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BF11639-8B6A-5C59-B706-210CCACE2D95}"/>
              </a:ext>
            </a:extLst>
          </p:cNvPr>
          <p:cNvGrpSpPr/>
          <p:nvPr/>
        </p:nvGrpSpPr>
        <p:grpSpPr>
          <a:xfrm>
            <a:off x="10947325" y="2523306"/>
            <a:ext cx="742525" cy="523220"/>
            <a:chOff x="1170460" y="4849696"/>
            <a:chExt cx="742525" cy="52322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730A93E-947E-578E-2655-B38FDA7BDD1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1429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4AEB48-C5C4-3BE4-40CA-C32088E6AB3B}"/>
              </a:ext>
            </a:extLst>
          </p:cNvPr>
          <p:cNvGrpSpPr/>
          <p:nvPr/>
        </p:nvGrpSpPr>
        <p:grpSpPr>
          <a:xfrm>
            <a:off x="8244097" y="2537348"/>
            <a:ext cx="1245375" cy="635788"/>
            <a:chOff x="1129052" y="4875357"/>
            <a:chExt cx="1245375" cy="63578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AA48C9-9071-632D-1353-817B4A3DC36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/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1081" b="-486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A12919-B306-1D2E-4AE5-C3A3428D7484}"/>
              </a:ext>
            </a:extLst>
          </p:cNvPr>
          <p:cNvGrpSpPr/>
          <p:nvPr/>
        </p:nvGrpSpPr>
        <p:grpSpPr>
          <a:xfrm>
            <a:off x="7226983" y="2554096"/>
            <a:ext cx="1123525" cy="602292"/>
            <a:chOff x="3801858" y="4875356"/>
            <a:chExt cx="1123525" cy="602292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87755C-D326-8354-DF07-93E7EC3D16B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/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95" t="-1724" b="-344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2FD69C-156B-52FE-0B09-8C13EF436B47}"/>
              </a:ext>
            </a:extLst>
          </p:cNvPr>
          <p:cNvGrpSpPr/>
          <p:nvPr/>
        </p:nvGrpSpPr>
        <p:grpSpPr>
          <a:xfrm>
            <a:off x="9158802" y="4112411"/>
            <a:ext cx="742525" cy="523220"/>
            <a:chOff x="1170460" y="4849696"/>
            <a:chExt cx="742525" cy="52322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99F6472-FC8B-CE72-1720-FD14419C101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3"/>
                  <a:stretch>
                    <a:fillRect t="-2158" r="-6667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B23E52-EE73-04A9-6A56-8260F0E03DD1}"/>
              </a:ext>
            </a:extLst>
          </p:cNvPr>
          <p:cNvGrpSpPr/>
          <p:nvPr/>
        </p:nvGrpSpPr>
        <p:grpSpPr>
          <a:xfrm>
            <a:off x="8267348" y="4112411"/>
            <a:ext cx="742525" cy="523220"/>
            <a:chOff x="3224696" y="4849695"/>
            <a:chExt cx="742525" cy="52322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A986C41-1CD8-FAD9-4907-34E4B2A2D51C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28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14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CE62635-023D-59C4-9DF3-BF29D714F2AE}"/>
              </a:ext>
            </a:extLst>
          </p:cNvPr>
          <p:cNvGrpSpPr/>
          <p:nvPr/>
        </p:nvGrpSpPr>
        <p:grpSpPr>
          <a:xfrm>
            <a:off x="7891852" y="4112411"/>
            <a:ext cx="742525" cy="523220"/>
            <a:chOff x="2782664" y="4849696"/>
            <a:chExt cx="742525" cy="52322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71B7DD8-DD9F-55CA-C162-6C2A3D65F084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042E2B-36B3-42F0-9B59-6F2D5171C37C}"/>
              </a:ext>
            </a:extLst>
          </p:cNvPr>
          <p:cNvGrpSpPr/>
          <p:nvPr/>
        </p:nvGrpSpPr>
        <p:grpSpPr>
          <a:xfrm>
            <a:off x="7450112" y="4112411"/>
            <a:ext cx="742525" cy="523220"/>
            <a:chOff x="2356923" y="4849696"/>
            <a:chExt cx="742525" cy="52322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612DE8-EA04-3F89-A6E7-6075746E0F3C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16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A05447-B291-9C9F-ADE0-B6159C9B6519}"/>
              </a:ext>
            </a:extLst>
          </p:cNvPr>
          <p:cNvGrpSpPr/>
          <p:nvPr/>
        </p:nvGrpSpPr>
        <p:grpSpPr>
          <a:xfrm>
            <a:off x="7092994" y="4112411"/>
            <a:ext cx="742525" cy="523220"/>
            <a:chOff x="1988205" y="4849696"/>
            <a:chExt cx="742525" cy="52322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6CFA8E8-B599-1804-63FD-293135F342C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25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17"/>
                  <a:stretch>
                    <a:fillRect t="-2158" r="-30667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D8BCD3-F4A4-23D3-EF4E-4B0F7185DB4C}"/>
              </a:ext>
            </a:extLst>
          </p:cNvPr>
          <p:cNvGrpSpPr/>
          <p:nvPr/>
        </p:nvGrpSpPr>
        <p:grpSpPr>
          <a:xfrm>
            <a:off x="1910056" y="2589149"/>
            <a:ext cx="868490" cy="532186"/>
            <a:chOff x="3818527" y="4875356"/>
            <a:chExt cx="868490" cy="532186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A397064-6B0A-1125-DEFF-24439028DD0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/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𝐾𝑒𝑦𝑏𝑜𝑎𝑟𝑑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blipFill>
                  <a:blip r:embed="rId18"/>
                  <a:stretch>
                    <a:fillRect t="-1987" b="-66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7E079B8-A4B6-3806-317F-2D02E902EDDF}"/>
              </a:ext>
            </a:extLst>
          </p:cNvPr>
          <p:cNvGrpSpPr/>
          <p:nvPr/>
        </p:nvGrpSpPr>
        <p:grpSpPr>
          <a:xfrm>
            <a:off x="842525" y="2653900"/>
            <a:ext cx="886975" cy="537266"/>
            <a:chOff x="1158566" y="4875357"/>
            <a:chExt cx="886975" cy="537266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15B2C9D-3000-BE9E-0546-68D4DA16863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E06FE8C-3959-F163-00D8-A5A2F4A6022C}"/>
                </a:ext>
              </a:extLst>
            </p:cNvPr>
            <p:cNvSpPr txBox="1"/>
            <p:nvPr/>
          </p:nvSpPr>
          <p:spPr>
            <a:xfrm rot="2001123">
              <a:off x="1158566" y="4889403"/>
              <a:ext cx="88697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6</a:t>
              </a:r>
            </a:p>
            <a:p>
              <a:r>
                <a:rPr lang="en-US" sz="1400" b="0" dirty="0"/>
                <a:t> Reaching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1AC81E5-FE79-8C8F-772E-CA4CF100D7DA}"/>
              </a:ext>
            </a:extLst>
          </p:cNvPr>
          <p:cNvGrpSpPr/>
          <p:nvPr/>
        </p:nvGrpSpPr>
        <p:grpSpPr>
          <a:xfrm>
            <a:off x="2544426" y="4029184"/>
            <a:ext cx="376848" cy="523220"/>
            <a:chOff x="3851709" y="4746986"/>
            <a:chExt cx="376848" cy="52322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C5E72E4-3592-7FAB-AC51-AB79451A2EDF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blipFill>
                  <a:blip r:embed="rId20"/>
                  <a:stretch>
                    <a:fillRect t="-2830" r="-30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D904817-6C2E-6FF4-AA9C-7BA964A17ADF}"/>
              </a:ext>
            </a:extLst>
          </p:cNvPr>
          <p:cNvGrpSpPr/>
          <p:nvPr/>
        </p:nvGrpSpPr>
        <p:grpSpPr>
          <a:xfrm>
            <a:off x="1422697" y="4053616"/>
            <a:ext cx="1263648" cy="640811"/>
            <a:chOff x="1127548" y="4875357"/>
            <a:chExt cx="1263648" cy="640811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62E10ED-82E1-EB12-EB66-A2553E333C4C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/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blipFill>
                  <a:blip r:embed="rId21"/>
                  <a:stretch>
                    <a:fillRect t="-1613" b="-3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22C964-0261-422C-E6A1-E0D69EE2FD4C}"/>
              </a:ext>
            </a:extLst>
          </p:cNvPr>
          <p:cNvGrpSpPr/>
          <p:nvPr/>
        </p:nvGrpSpPr>
        <p:grpSpPr>
          <a:xfrm>
            <a:off x="420429" y="4083512"/>
            <a:ext cx="1046134" cy="581018"/>
            <a:chOff x="3808232" y="4875356"/>
            <a:chExt cx="1046134" cy="58101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7E37556-F531-9D33-B8DC-8F750ADDA351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/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blipFill>
                  <a:blip r:embed="rId22"/>
                  <a:stretch>
                    <a:fillRect t="-1796" b="-7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FFB1C2A-B3D8-B1CC-F4C3-9B980C7D8DED}"/>
              </a:ext>
            </a:extLst>
          </p:cNvPr>
          <p:cNvGrpSpPr/>
          <p:nvPr/>
        </p:nvGrpSpPr>
        <p:grpSpPr>
          <a:xfrm>
            <a:off x="2401395" y="5582719"/>
            <a:ext cx="742525" cy="523220"/>
            <a:chOff x="1170460" y="4849696"/>
            <a:chExt cx="742525" cy="523220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87947EB-E9DF-B836-E0FD-7C198A7E197A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23"/>
                  <a:stretch>
                    <a:fillRect t="-2143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906EC0-DE58-E445-7E3F-0C7688A97D35}"/>
              </a:ext>
            </a:extLst>
          </p:cNvPr>
          <p:cNvGrpSpPr/>
          <p:nvPr/>
        </p:nvGrpSpPr>
        <p:grpSpPr>
          <a:xfrm>
            <a:off x="1250503" y="5582719"/>
            <a:ext cx="742525" cy="523220"/>
            <a:chOff x="3224696" y="4849695"/>
            <a:chExt cx="742525" cy="523220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187A5F-281C-7A17-9ECE-85FB1315D52B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24"/>
                  <a:stretch>
                    <a:fillRect t="-2143" r="-61333" b="-5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DBF00AA-A1F0-CB42-9C6E-59175E0C30E0}"/>
              </a:ext>
            </a:extLst>
          </p:cNvPr>
          <p:cNvGrpSpPr/>
          <p:nvPr/>
        </p:nvGrpSpPr>
        <p:grpSpPr>
          <a:xfrm>
            <a:off x="859051" y="5582719"/>
            <a:ext cx="742525" cy="523220"/>
            <a:chOff x="2782664" y="4849696"/>
            <a:chExt cx="742525" cy="523220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887C27-ECA9-D145-0C3A-23A18359159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25"/>
                  <a:stretch>
                    <a:fillRect t="-21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51ADC33-F6C9-75B3-7522-E7795E8E3A60}"/>
              </a:ext>
            </a:extLst>
          </p:cNvPr>
          <p:cNvGrpSpPr/>
          <p:nvPr/>
        </p:nvGrpSpPr>
        <p:grpSpPr>
          <a:xfrm>
            <a:off x="467600" y="5582719"/>
            <a:ext cx="742525" cy="523220"/>
            <a:chOff x="2356923" y="4849696"/>
            <a:chExt cx="742525" cy="523220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2B34E81-9C4E-750C-0F76-C8865FB05E7A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26"/>
                  <a:stretch>
                    <a:fillRect t="-2143" r="-42667" b="-3857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7B1CD14-7012-F1E9-2E08-C8D40680E4CA}"/>
              </a:ext>
            </a:extLst>
          </p:cNvPr>
          <p:cNvGrpSpPr/>
          <p:nvPr/>
        </p:nvGrpSpPr>
        <p:grpSpPr>
          <a:xfrm>
            <a:off x="76149" y="5582719"/>
            <a:ext cx="742525" cy="523220"/>
            <a:chOff x="1988205" y="4849696"/>
            <a:chExt cx="742525" cy="52322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D6CA00-3110-0801-BD2D-C91A817DAEE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27"/>
                  <a:stretch>
                    <a:fillRect t="-2143" r="-30667" b="-292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B94C348-7F5C-58DB-01F3-D5FFD97BC521}"/>
              </a:ext>
            </a:extLst>
          </p:cNvPr>
          <p:cNvCxnSpPr>
            <a:cxnSpLocks/>
            <a:stCxn id="83" idx="2"/>
            <a:endCxn id="143" idx="1"/>
          </p:cNvCxnSpPr>
          <p:nvPr/>
        </p:nvCxnSpPr>
        <p:spPr>
          <a:xfrm>
            <a:off x="10085285" y="1716376"/>
            <a:ext cx="923184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501C27D-7223-191C-DADA-8186A05D25CB}"/>
              </a:ext>
            </a:extLst>
          </p:cNvPr>
          <p:cNvCxnSpPr>
            <a:cxnSpLocks/>
            <a:stCxn id="83" idx="2"/>
            <a:endCxn id="131" idx="1"/>
          </p:cNvCxnSpPr>
          <p:nvPr/>
        </p:nvCxnSpPr>
        <p:spPr>
          <a:xfrm>
            <a:off x="10085285" y="1716376"/>
            <a:ext cx="459373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276EFF5-CA38-0AB7-FD92-F874E0889E50}"/>
              </a:ext>
            </a:extLst>
          </p:cNvPr>
          <p:cNvCxnSpPr>
            <a:cxnSpLocks/>
            <a:stCxn id="83" idx="2"/>
            <a:endCxn id="134" idx="1"/>
          </p:cNvCxnSpPr>
          <p:nvPr/>
        </p:nvCxnSpPr>
        <p:spPr>
          <a:xfrm>
            <a:off x="10085285" y="1716376"/>
            <a:ext cx="83877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8D5D51D-43CF-4764-04ED-C1C240EBACE8}"/>
              </a:ext>
            </a:extLst>
          </p:cNvPr>
          <p:cNvCxnSpPr>
            <a:cxnSpLocks/>
            <a:stCxn id="83" idx="2"/>
            <a:endCxn id="137" idx="1"/>
          </p:cNvCxnSpPr>
          <p:nvPr/>
        </p:nvCxnSpPr>
        <p:spPr>
          <a:xfrm flipH="1">
            <a:off x="9727422" y="1716376"/>
            <a:ext cx="357863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B03EA1C-7DAD-F2ED-9980-95502A252085}"/>
              </a:ext>
            </a:extLst>
          </p:cNvPr>
          <p:cNvCxnSpPr>
            <a:cxnSpLocks/>
            <a:stCxn id="83" idx="2"/>
            <a:endCxn id="140" idx="1"/>
          </p:cNvCxnSpPr>
          <p:nvPr/>
        </p:nvCxnSpPr>
        <p:spPr>
          <a:xfrm flipH="1">
            <a:off x="9370304" y="1716376"/>
            <a:ext cx="714981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D9CE874-D93E-0495-4971-886A0EDE15EC}"/>
              </a:ext>
            </a:extLst>
          </p:cNvPr>
          <p:cNvCxnSpPr>
            <a:cxnSpLocks/>
            <a:stCxn id="97" idx="2"/>
            <a:endCxn id="146" idx="1"/>
          </p:cNvCxnSpPr>
          <p:nvPr/>
        </p:nvCxnSpPr>
        <p:spPr>
          <a:xfrm>
            <a:off x="7790943" y="1716376"/>
            <a:ext cx="555705" cy="85280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3F1D478-D77A-8782-9673-DAB6DB749B63}"/>
              </a:ext>
            </a:extLst>
          </p:cNvPr>
          <p:cNvCxnSpPr>
            <a:cxnSpLocks/>
            <a:stCxn id="97" idx="2"/>
            <a:endCxn id="149" idx="1"/>
          </p:cNvCxnSpPr>
          <p:nvPr/>
        </p:nvCxnSpPr>
        <p:spPr>
          <a:xfrm flipH="1">
            <a:off x="7319501" y="1716376"/>
            <a:ext cx="471442" cy="86955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10799F0E-0437-2B9A-FCB5-583543C80E96}"/>
              </a:ext>
            </a:extLst>
          </p:cNvPr>
          <p:cNvCxnSpPr>
            <a:cxnSpLocks/>
            <a:stCxn id="146" idx="2"/>
            <a:endCxn id="152" idx="1"/>
          </p:cNvCxnSpPr>
          <p:nvPr/>
        </p:nvCxnSpPr>
        <p:spPr>
          <a:xfrm>
            <a:off x="8722956" y="3130051"/>
            <a:ext cx="496990" cy="103985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07051E7-36B3-DA44-A4F4-CBAE9DDE9A5C}"/>
              </a:ext>
            </a:extLst>
          </p:cNvPr>
          <p:cNvCxnSpPr>
            <a:cxnSpLocks/>
            <a:stCxn id="149" idx="2"/>
            <a:endCxn id="155" idx="1"/>
          </p:cNvCxnSpPr>
          <p:nvPr/>
        </p:nvCxnSpPr>
        <p:spPr>
          <a:xfrm>
            <a:off x="7644917" y="3113303"/>
            <a:ext cx="683575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F075E99-4F31-5247-3AD2-D1BAF95B8521}"/>
              </a:ext>
            </a:extLst>
          </p:cNvPr>
          <p:cNvCxnSpPr>
            <a:cxnSpLocks/>
            <a:stCxn id="149" idx="2"/>
            <a:endCxn id="158" idx="1"/>
          </p:cNvCxnSpPr>
          <p:nvPr/>
        </p:nvCxnSpPr>
        <p:spPr>
          <a:xfrm>
            <a:off x="7644917" y="3113303"/>
            <a:ext cx="3080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86BCDA1-D93C-6CF1-61D7-2EF25DE5AD13}"/>
              </a:ext>
            </a:extLst>
          </p:cNvPr>
          <p:cNvCxnSpPr>
            <a:cxnSpLocks/>
            <a:stCxn id="149" idx="2"/>
            <a:endCxn id="161" idx="1"/>
          </p:cNvCxnSpPr>
          <p:nvPr/>
        </p:nvCxnSpPr>
        <p:spPr>
          <a:xfrm flipH="1">
            <a:off x="7511256" y="3113303"/>
            <a:ext cx="133661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0F5482-40DC-7D08-823F-20256CD3EAC6}"/>
              </a:ext>
            </a:extLst>
          </p:cNvPr>
          <p:cNvCxnSpPr>
            <a:cxnSpLocks/>
            <a:stCxn id="149" idx="2"/>
            <a:endCxn id="164" idx="1"/>
          </p:cNvCxnSpPr>
          <p:nvPr/>
        </p:nvCxnSpPr>
        <p:spPr>
          <a:xfrm flipH="1">
            <a:off x="7154138" y="3113303"/>
            <a:ext cx="4907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59BD864-6000-A7E6-E64B-041167A0CC8E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flipH="1">
            <a:off x="3931654" y="284159"/>
            <a:ext cx="3436530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483F934-19EA-B758-9CC6-FF70E27D5BB6}"/>
              </a:ext>
            </a:extLst>
          </p:cNvPr>
          <p:cNvGrpSpPr/>
          <p:nvPr/>
        </p:nvGrpSpPr>
        <p:grpSpPr>
          <a:xfrm>
            <a:off x="4824893" y="2541176"/>
            <a:ext cx="1217529" cy="628133"/>
            <a:chOff x="1131345" y="4875357"/>
            <a:chExt cx="1217529" cy="628133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370EB5BA-1F7F-FBCA-7BCC-694ACB603FA8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/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9</a:t>
                  </a:r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blipFill>
                  <a:blip r:embed="rId28"/>
                  <a:stretch>
                    <a:fillRect l="-465" t="-1099" b="-604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E2A3619-F42F-71B5-CAD1-66982EC3D3E3}"/>
              </a:ext>
            </a:extLst>
          </p:cNvPr>
          <p:cNvGrpSpPr/>
          <p:nvPr/>
        </p:nvGrpSpPr>
        <p:grpSpPr>
          <a:xfrm>
            <a:off x="3793214" y="2556298"/>
            <a:ext cx="1107500" cy="597888"/>
            <a:chOff x="3803179" y="4875356"/>
            <a:chExt cx="1107500" cy="597888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272305C1-D08C-4A98-CAE7-EC84D28C7DA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/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blipFill>
                  <a:blip r:embed="rId29"/>
                  <a:stretch>
                    <a:fillRect t="-1156" b="-40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B332431-2A1E-8A2E-6A8D-FF00F7FE2F75}"/>
              </a:ext>
            </a:extLst>
          </p:cNvPr>
          <p:cNvGrpSpPr/>
          <p:nvPr/>
        </p:nvGrpSpPr>
        <p:grpSpPr>
          <a:xfrm>
            <a:off x="5809373" y="4112411"/>
            <a:ext cx="742525" cy="523220"/>
            <a:chOff x="1170460" y="4849696"/>
            <a:chExt cx="742525" cy="523220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3479CBA-006C-B417-EF71-2EC3F67D3352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30"/>
                  <a:stretch>
                    <a:fillRect t="-2158" r="-6000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DAE6576-4873-7555-2437-67042D9AD63D}"/>
              </a:ext>
            </a:extLst>
          </p:cNvPr>
          <p:cNvGrpSpPr/>
          <p:nvPr/>
        </p:nvGrpSpPr>
        <p:grpSpPr>
          <a:xfrm>
            <a:off x="4713836" y="4112411"/>
            <a:ext cx="742525" cy="523220"/>
            <a:chOff x="3224696" y="4849695"/>
            <a:chExt cx="742525" cy="52322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D052864-420D-7AF6-F40D-B1562BA6176D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31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6194AE5-F311-C48D-7EFE-9C99B5361678}"/>
              </a:ext>
            </a:extLst>
          </p:cNvPr>
          <p:cNvGrpSpPr/>
          <p:nvPr/>
        </p:nvGrpSpPr>
        <p:grpSpPr>
          <a:xfrm>
            <a:off x="4338340" y="4112411"/>
            <a:ext cx="742525" cy="523220"/>
            <a:chOff x="2782664" y="4849696"/>
            <a:chExt cx="742525" cy="523220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87A757F-ECAC-EEA6-FD4C-A4B35B74E6A3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32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2776BCFE-83F6-9837-DF52-0FF9E2C386F6}"/>
              </a:ext>
            </a:extLst>
          </p:cNvPr>
          <p:cNvGrpSpPr/>
          <p:nvPr/>
        </p:nvGrpSpPr>
        <p:grpSpPr>
          <a:xfrm>
            <a:off x="3938911" y="4112411"/>
            <a:ext cx="742525" cy="523220"/>
            <a:chOff x="2356923" y="4849696"/>
            <a:chExt cx="742525" cy="523220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1A8B742-8AF4-5307-B8DF-856AECB5EA49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33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9EB1BC8-5D3E-6E25-DE7B-4EC735C06A62}"/>
              </a:ext>
            </a:extLst>
          </p:cNvPr>
          <p:cNvGrpSpPr/>
          <p:nvPr/>
        </p:nvGrpSpPr>
        <p:grpSpPr>
          <a:xfrm>
            <a:off x="3539482" y="4112411"/>
            <a:ext cx="742525" cy="523220"/>
            <a:chOff x="1988205" y="4849696"/>
            <a:chExt cx="742525" cy="523220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F701176-007A-5308-0A51-3F9BC58AD823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34"/>
                  <a:stretch>
                    <a:fillRect t="-2158" r="-30872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6585BF82-B44C-01EC-031F-897B7F31B7F3}"/>
              </a:ext>
            </a:extLst>
          </p:cNvPr>
          <p:cNvCxnSpPr>
            <a:cxnSpLocks/>
            <a:stCxn id="101" idx="2"/>
            <a:endCxn id="328" idx="1"/>
          </p:cNvCxnSpPr>
          <p:nvPr/>
        </p:nvCxnSpPr>
        <p:spPr>
          <a:xfrm>
            <a:off x="4463828" y="1716376"/>
            <a:ext cx="461323" cy="8566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D659A34-8CD3-EA87-C08F-A16AA93DF752}"/>
              </a:ext>
            </a:extLst>
          </p:cNvPr>
          <p:cNvCxnSpPr>
            <a:cxnSpLocks/>
            <a:stCxn id="101" idx="2"/>
            <a:endCxn id="331" idx="1"/>
          </p:cNvCxnSpPr>
          <p:nvPr/>
        </p:nvCxnSpPr>
        <p:spPr>
          <a:xfrm flipH="1">
            <a:off x="3884412" y="1716376"/>
            <a:ext cx="579416" cy="8717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1D6AE55-6125-07AF-6BE5-BF7C12B6C4DD}"/>
              </a:ext>
            </a:extLst>
          </p:cNvPr>
          <p:cNvCxnSpPr>
            <a:cxnSpLocks/>
            <a:stCxn id="328" idx="2"/>
            <a:endCxn id="334" idx="1"/>
          </p:cNvCxnSpPr>
          <p:nvPr/>
        </p:nvCxnSpPr>
        <p:spPr>
          <a:xfrm>
            <a:off x="5289829" y="3126224"/>
            <a:ext cx="580688" cy="104368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569E530-2157-FD88-0134-D887EC584908}"/>
              </a:ext>
            </a:extLst>
          </p:cNvPr>
          <p:cNvCxnSpPr>
            <a:cxnSpLocks/>
            <a:stCxn id="331" idx="2"/>
            <a:endCxn id="337" idx="1"/>
          </p:cNvCxnSpPr>
          <p:nvPr/>
        </p:nvCxnSpPr>
        <p:spPr>
          <a:xfrm>
            <a:off x="4203136" y="3111101"/>
            <a:ext cx="571844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0CDBAD8-92C3-BFBF-D927-44C430A3E3E6}"/>
              </a:ext>
            </a:extLst>
          </p:cNvPr>
          <p:cNvCxnSpPr>
            <a:cxnSpLocks/>
            <a:stCxn id="331" idx="2"/>
            <a:endCxn id="340" idx="1"/>
          </p:cNvCxnSpPr>
          <p:nvPr/>
        </p:nvCxnSpPr>
        <p:spPr>
          <a:xfrm>
            <a:off x="4203136" y="3111101"/>
            <a:ext cx="196348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3CA1B1B-D49A-A932-89B0-351ED87887BC}"/>
              </a:ext>
            </a:extLst>
          </p:cNvPr>
          <p:cNvCxnSpPr>
            <a:cxnSpLocks/>
            <a:stCxn id="331" idx="2"/>
            <a:endCxn id="343" idx="1"/>
          </p:cNvCxnSpPr>
          <p:nvPr/>
        </p:nvCxnSpPr>
        <p:spPr>
          <a:xfrm flipH="1">
            <a:off x="4000055" y="3111101"/>
            <a:ext cx="203081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6BE301D-ECC7-7878-39D6-050D67D36761}"/>
              </a:ext>
            </a:extLst>
          </p:cNvPr>
          <p:cNvCxnSpPr>
            <a:cxnSpLocks/>
            <a:stCxn id="331" idx="2"/>
            <a:endCxn id="346" idx="1"/>
          </p:cNvCxnSpPr>
          <p:nvPr/>
        </p:nvCxnSpPr>
        <p:spPr>
          <a:xfrm flipH="1">
            <a:off x="3600626" y="3111101"/>
            <a:ext cx="602510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02CD093-F3A1-DD53-A42A-8901EF88235B}"/>
              </a:ext>
            </a:extLst>
          </p:cNvPr>
          <p:cNvCxnSpPr>
            <a:cxnSpLocks/>
            <a:stCxn id="107" idx="2"/>
            <a:endCxn id="254" idx="1"/>
          </p:cNvCxnSpPr>
          <p:nvPr/>
        </p:nvCxnSpPr>
        <p:spPr>
          <a:xfrm flipH="1">
            <a:off x="915564" y="1716376"/>
            <a:ext cx="670088" cy="9693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8BFEED3-6214-8394-35CE-083F773FC63B}"/>
              </a:ext>
            </a:extLst>
          </p:cNvPr>
          <p:cNvCxnSpPr>
            <a:cxnSpLocks/>
            <a:stCxn id="107" idx="2"/>
            <a:endCxn id="251" idx="1"/>
          </p:cNvCxnSpPr>
          <p:nvPr/>
        </p:nvCxnSpPr>
        <p:spPr>
          <a:xfrm>
            <a:off x="1585652" y="1716376"/>
            <a:ext cx="395921" cy="90460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B3F7495-9CB0-CD7E-97F3-4BA791B9D2BB}"/>
              </a:ext>
            </a:extLst>
          </p:cNvPr>
          <p:cNvCxnSpPr>
            <a:cxnSpLocks/>
            <a:stCxn id="251" idx="2"/>
            <a:endCxn id="257" idx="1"/>
          </p:cNvCxnSpPr>
          <p:nvPr/>
        </p:nvCxnSpPr>
        <p:spPr>
          <a:xfrm>
            <a:off x="2200473" y="3078250"/>
            <a:ext cx="382288" cy="111113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1F769B3-592B-7CBC-044E-5640E5256A17}"/>
              </a:ext>
            </a:extLst>
          </p:cNvPr>
          <p:cNvCxnSpPr>
            <a:cxnSpLocks/>
            <a:stCxn id="254" idx="2"/>
            <a:endCxn id="260" idx="1"/>
          </p:cNvCxnSpPr>
          <p:nvPr/>
        </p:nvCxnSpPr>
        <p:spPr>
          <a:xfrm>
            <a:off x="1142184" y="3148081"/>
            <a:ext cx="384569" cy="9373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1F75EE-16E8-7598-FF81-63C37F626DFC}"/>
              </a:ext>
            </a:extLst>
          </p:cNvPr>
          <p:cNvCxnSpPr>
            <a:cxnSpLocks/>
            <a:stCxn id="254" idx="2"/>
            <a:endCxn id="263" idx="1"/>
          </p:cNvCxnSpPr>
          <p:nvPr/>
        </p:nvCxnSpPr>
        <p:spPr>
          <a:xfrm flipH="1">
            <a:off x="506574" y="3148081"/>
            <a:ext cx="635610" cy="96726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C949089-5110-9D97-517A-206F2DBD5208}"/>
              </a:ext>
            </a:extLst>
          </p:cNvPr>
          <p:cNvCxnSpPr>
            <a:cxnSpLocks/>
            <a:stCxn id="260" idx="2"/>
            <a:endCxn id="266" idx="1"/>
          </p:cNvCxnSpPr>
          <p:nvPr/>
        </p:nvCxnSpPr>
        <p:spPr>
          <a:xfrm>
            <a:off x="1910693" y="4651342"/>
            <a:ext cx="551846" cy="98887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C75575A-37F2-5C41-4B93-64A5A3B253D9}"/>
              </a:ext>
            </a:extLst>
          </p:cNvPr>
          <p:cNvCxnSpPr>
            <a:cxnSpLocks/>
            <a:stCxn id="263" idx="2"/>
            <a:endCxn id="269" idx="1"/>
          </p:cNvCxnSpPr>
          <p:nvPr/>
        </p:nvCxnSpPr>
        <p:spPr>
          <a:xfrm>
            <a:off x="799668" y="4621445"/>
            <a:ext cx="511979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5EF0FBF-5716-7770-40B7-E0D05E09FCB4}"/>
              </a:ext>
            </a:extLst>
          </p:cNvPr>
          <p:cNvCxnSpPr>
            <a:cxnSpLocks/>
            <a:stCxn id="263" idx="2"/>
            <a:endCxn id="272" idx="1"/>
          </p:cNvCxnSpPr>
          <p:nvPr/>
        </p:nvCxnSpPr>
        <p:spPr>
          <a:xfrm>
            <a:off x="799668" y="4621445"/>
            <a:ext cx="120527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ECFA685-3CC4-D24F-B601-9F30CD5E9859}"/>
              </a:ext>
            </a:extLst>
          </p:cNvPr>
          <p:cNvCxnSpPr>
            <a:cxnSpLocks/>
            <a:stCxn id="263" idx="2"/>
            <a:endCxn id="275" idx="1"/>
          </p:cNvCxnSpPr>
          <p:nvPr/>
        </p:nvCxnSpPr>
        <p:spPr>
          <a:xfrm flipH="1">
            <a:off x="528744" y="4621445"/>
            <a:ext cx="270924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8816B1F-F06D-6FE4-06E5-AF07027CE522}"/>
              </a:ext>
            </a:extLst>
          </p:cNvPr>
          <p:cNvCxnSpPr>
            <a:cxnSpLocks/>
            <a:stCxn id="263" idx="2"/>
            <a:endCxn id="278" idx="1"/>
          </p:cNvCxnSpPr>
          <p:nvPr/>
        </p:nvCxnSpPr>
        <p:spPr>
          <a:xfrm flipH="1">
            <a:off x="137293" y="4621445"/>
            <a:ext cx="662375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5110D11-D61F-026D-F72C-7B7935E6C01A}"/>
              </a:ext>
            </a:extLst>
          </p:cNvPr>
          <p:cNvGrpSpPr/>
          <p:nvPr/>
        </p:nvGrpSpPr>
        <p:grpSpPr>
          <a:xfrm>
            <a:off x="7234901" y="252323"/>
            <a:ext cx="1618571" cy="738376"/>
            <a:chOff x="3756760" y="4875356"/>
            <a:chExt cx="1618571" cy="73837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8F3FCD-3324-DFEF-81B7-03F84FB99DAB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𝑀𝑎𝑛𝑢𝑠𝑐𝑟𝑖𝑝𝑡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508254-CC38-A640-8B2A-DD15CFFBF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F27A0C-70C4-BE5E-6D75-2D1A9FD5C0EB}"/>
              </a:ext>
            </a:extLst>
          </p:cNvPr>
          <p:cNvCxnSpPr>
            <a:cxnSpLocks/>
            <a:stCxn id="66" idx="1"/>
            <a:endCxn id="83" idx="1"/>
          </p:cNvCxnSpPr>
          <p:nvPr/>
        </p:nvCxnSpPr>
        <p:spPr>
          <a:xfrm>
            <a:off x="7368184" y="284159"/>
            <a:ext cx="2184927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8E2183-02AF-0B31-0341-00A6EA7E2F67}"/>
              </a:ext>
            </a:extLst>
          </p:cNvPr>
          <p:cNvCxnSpPr>
            <a:cxnSpLocks/>
            <a:stCxn id="66" idx="1"/>
            <a:endCxn id="97" idx="1"/>
          </p:cNvCxnSpPr>
          <p:nvPr/>
        </p:nvCxnSpPr>
        <p:spPr>
          <a:xfrm flipH="1">
            <a:off x="7258769" y="284159"/>
            <a:ext cx="109415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E85F48-82E5-F9BA-0421-5B85328C8572}"/>
              </a:ext>
            </a:extLst>
          </p:cNvPr>
          <p:cNvCxnSpPr>
            <a:cxnSpLocks/>
            <a:stCxn id="66" idx="1"/>
            <a:endCxn id="107" idx="1"/>
          </p:cNvCxnSpPr>
          <p:nvPr/>
        </p:nvCxnSpPr>
        <p:spPr>
          <a:xfrm flipH="1">
            <a:off x="1053478" y="284159"/>
            <a:ext cx="6314706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1A1D2D-A6F1-F2D8-717B-390AAF1FA99F}"/>
              </a:ext>
            </a:extLst>
          </p:cNvPr>
          <p:cNvGrpSpPr/>
          <p:nvPr/>
        </p:nvGrpSpPr>
        <p:grpSpPr>
          <a:xfrm>
            <a:off x="9419828" y="1021085"/>
            <a:ext cx="1618571" cy="738376"/>
            <a:chOff x="3756760" y="4875356"/>
            <a:chExt cx="1618571" cy="73837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2FD716E-6ADF-1605-C9AE-9DA66A12F9BA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5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BCC6B7C-40E7-5C98-B64E-18DB9113F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4E32DA-9A77-51F6-8F0F-C93EBA3A4786}"/>
              </a:ext>
            </a:extLst>
          </p:cNvPr>
          <p:cNvGrpSpPr/>
          <p:nvPr/>
        </p:nvGrpSpPr>
        <p:grpSpPr>
          <a:xfrm>
            <a:off x="7125486" y="1021085"/>
            <a:ext cx="1618571" cy="738376"/>
            <a:chOff x="3756760" y="4875356"/>
            <a:chExt cx="1618571" cy="7383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4601984-DEA3-ECE2-14D0-5919D75422D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4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3BE24C5-B627-0A46-6A10-91A55A689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007247-85F1-7F58-C65D-01C059F92D9F}"/>
              </a:ext>
            </a:extLst>
          </p:cNvPr>
          <p:cNvGrpSpPr/>
          <p:nvPr/>
        </p:nvGrpSpPr>
        <p:grpSpPr>
          <a:xfrm>
            <a:off x="3798371" y="1021085"/>
            <a:ext cx="1618571" cy="738376"/>
            <a:chOff x="3756760" y="4875356"/>
            <a:chExt cx="1618571" cy="73837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D9A98F0-FA76-6566-B095-C1BEE2F0240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3</a:t>
                  </a:r>
                  <a:endParaRPr lang="en-US" sz="1400" b="0" dirty="0"/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𝐸𝑥𝑝𝑒𝑟𝑖𝑚𝑒𝑛𝑡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7623C7A-83C3-7041-7C26-B5BB42735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018E2-17CA-2592-A726-D55F936C4017}"/>
              </a:ext>
            </a:extLst>
          </p:cNvPr>
          <p:cNvGrpSpPr/>
          <p:nvPr/>
        </p:nvGrpSpPr>
        <p:grpSpPr>
          <a:xfrm>
            <a:off x="920195" y="1021085"/>
            <a:ext cx="1618571" cy="738376"/>
            <a:chOff x="3756760" y="4875356"/>
            <a:chExt cx="1618571" cy="73837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8665FA-6762-FB1B-1BA5-8C4A5D3C5F0D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C1211D-1A46-4207-16AE-556C460C71F1}"/>
                </a:ext>
              </a:extLst>
            </p:cNvPr>
            <p:cNvSpPr txBox="1"/>
            <p:nvPr/>
          </p:nvSpPr>
          <p:spPr>
            <a:xfrm rot="2001123">
              <a:off x="3756760" y="5090512"/>
              <a:ext cx="1618571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</a:t>
              </a:r>
              <a:endParaRPr lang="en-US" sz="1400" b="0" dirty="0"/>
            </a:p>
            <a:p>
              <a:r>
                <a:rPr lang="en-US" sz="1400" dirty="0"/>
                <a:t>Experiment 4 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2581CD-165F-2780-690D-C3FED398F1BD}"/>
              </a:ext>
            </a:extLst>
          </p:cNvPr>
          <p:cNvGrpSpPr/>
          <p:nvPr/>
        </p:nvGrpSpPr>
        <p:grpSpPr>
          <a:xfrm>
            <a:off x="10483514" y="2523306"/>
            <a:ext cx="742525" cy="523220"/>
            <a:chOff x="3224696" y="4849695"/>
            <a:chExt cx="742525" cy="52322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BDB11EB-E63C-EB32-5FEA-54937CEA8C94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15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raveled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9F5BDA3-D24C-BFDE-EB12-6C94CB69F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29" r="-56000" b="-47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52CA9A7-982F-9482-7FCC-387E7BABA17C}"/>
              </a:ext>
            </a:extLst>
          </p:cNvPr>
          <p:cNvGrpSpPr/>
          <p:nvPr/>
        </p:nvGrpSpPr>
        <p:grpSpPr>
          <a:xfrm>
            <a:off x="10108018" y="2523306"/>
            <a:ext cx="742525" cy="523220"/>
            <a:chOff x="2782664" y="4849696"/>
            <a:chExt cx="742525" cy="52322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C4688FF-4ACA-C9E4-58B5-44CEF84437B6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10821EA-5777-251F-8B78-3804CB533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F8AD3E2-C9C7-7D4F-B59D-BA4CF910B97E}"/>
              </a:ext>
            </a:extLst>
          </p:cNvPr>
          <p:cNvGrpSpPr/>
          <p:nvPr/>
        </p:nvGrpSpPr>
        <p:grpSpPr>
          <a:xfrm>
            <a:off x="9616458" y="2523306"/>
            <a:ext cx="1347540" cy="663872"/>
            <a:chOff x="2307103" y="4875357"/>
            <a:chExt cx="1347540" cy="66387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E8B6737-7895-325A-19D2-51434C0C6F43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/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13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09BBDD-A111-1E93-03E7-7781127C4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07103" y="5016009"/>
                  <a:ext cx="1347540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5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12583E-D131-D46F-AF9F-823CD52A7C51}"/>
              </a:ext>
            </a:extLst>
          </p:cNvPr>
          <p:cNvGrpSpPr/>
          <p:nvPr/>
        </p:nvGrpSpPr>
        <p:grpSpPr>
          <a:xfrm>
            <a:off x="9268668" y="2523306"/>
            <a:ext cx="1234260" cy="632732"/>
            <a:chOff x="1947713" y="4875357"/>
            <a:chExt cx="1234260" cy="632732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84BD50-B980-E962-2633-A7D85BCAB0F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/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762535A-1C53-52C7-ECED-4CCED128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47713" y="4984869"/>
                  <a:ext cx="123426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16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BF11639-8B6A-5C59-B706-210CCACE2D95}"/>
              </a:ext>
            </a:extLst>
          </p:cNvPr>
          <p:cNvGrpSpPr/>
          <p:nvPr/>
        </p:nvGrpSpPr>
        <p:grpSpPr>
          <a:xfrm>
            <a:off x="10947325" y="2523306"/>
            <a:ext cx="742525" cy="523220"/>
            <a:chOff x="1170460" y="4849696"/>
            <a:chExt cx="742525" cy="52322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730A93E-947E-578E-2655-B38FDA7BDD1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A2B3F91-2BA1-84B3-D361-2AF620691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1429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4AEB48-C5C4-3BE4-40CA-C32088E6AB3B}"/>
              </a:ext>
            </a:extLst>
          </p:cNvPr>
          <p:cNvGrpSpPr/>
          <p:nvPr/>
        </p:nvGrpSpPr>
        <p:grpSpPr>
          <a:xfrm>
            <a:off x="8244097" y="2537348"/>
            <a:ext cx="1245375" cy="635788"/>
            <a:chOff x="1129052" y="4875357"/>
            <a:chExt cx="1245375" cy="63578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AA48C9-9071-632D-1353-817B4A3DC360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/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F4C6EB-20DE-D317-FE10-C1A6FF506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9052" y="4987925"/>
                  <a:ext cx="1245375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1081" b="-486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A12919-B306-1D2E-4AE5-C3A3428D7484}"/>
              </a:ext>
            </a:extLst>
          </p:cNvPr>
          <p:cNvGrpSpPr/>
          <p:nvPr/>
        </p:nvGrpSpPr>
        <p:grpSpPr>
          <a:xfrm>
            <a:off x="7226983" y="2554096"/>
            <a:ext cx="1123525" cy="602292"/>
            <a:chOff x="3801858" y="4875356"/>
            <a:chExt cx="1123525" cy="602292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87755C-D326-8354-DF07-93E7EC3D16B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/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C46499-5E39-83A8-895E-DD412AD82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1858" y="4954428"/>
                  <a:ext cx="1123525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95" t="-1724" b="-344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2FD69C-156B-52FE-0B09-8C13EF436B47}"/>
              </a:ext>
            </a:extLst>
          </p:cNvPr>
          <p:cNvGrpSpPr/>
          <p:nvPr/>
        </p:nvGrpSpPr>
        <p:grpSpPr>
          <a:xfrm>
            <a:off x="9158802" y="4112411"/>
            <a:ext cx="742525" cy="523220"/>
            <a:chOff x="1170460" y="4849696"/>
            <a:chExt cx="742525" cy="52322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99F6472-FC8B-CE72-1720-FD14419C101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687CB1B-8321-D5F9-008B-7DD6BCF9A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13"/>
                  <a:stretch>
                    <a:fillRect t="-2158" r="-6667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B23E52-EE73-04A9-6A56-8260F0E03DD1}"/>
              </a:ext>
            </a:extLst>
          </p:cNvPr>
          <p:cNvGrpSpPr/>
          <p:nvPr/>
        </p:nvGrpSpPr>
        <p:grpSpPr>
          <a:xfrm>
            <a:off x="8267348" y="4112411"/>
            <a:ext cx="742525" cy="523220"/>
            <a:chOff x="3224696" y="4849695"/>
            <a:chExt cx="742525" cy="52322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A986C41-1CD8-FAD9-4907-34E4B2A2D51C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28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2A1296-E506-2903-F70E-7467E503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14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CE62635-023D-59C4-9DF3-BF29D714F2AE}"/>
              </a:ext>
            </a:extLst>
          </p:cNvPr>
          <p:cNvGrpSpPr/>
          <p:nvPr/>
        </p:nvGrpSpPr>
        <p:grpSpPr>
          <a:xfrm>
            <a:off x="7891852" y="4112411"/>
            <a:ext cx="742525" cy="523220"/>
            <a:chOff x="2782664" y="4849696"/>
            <a:chExt cx="742525" cy="52322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71B7DD8-DD9F-55CA-C162-6C2A3D65F084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8117FDE-5F23-2E91-1136-69307C9C3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042E2B-36B3-42F0-9B59-6F2D5171C37C}"/>
              </a:ext>
            </a:extLst>
          </p:cNvPr>
          <p:cNvGrpSpPr/>
          <p:nvPr/>
        </p:nvGrpSpPr>
        <p:grpSpPr>
          <a:xfrm>
            <a:off x="7450112" y="4112411"/>
            <a:ext cx="742525" cy="523220"/>
            <a:chOff x="2356923" y="4849696"/>
            <a:chExt cx="742525" cy="52322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612DE8-EA04-3F89-A6E7-6075746E0F3C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C1608EB-6E12-C0D7-6CE1-4FA8CD3ED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16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A05447-B291-9C9F-ADE0-B6159C9B6519}"/>
              </a:ext>
            </a:extLst>
          </p:cNvPr>
          <p:cNvGrpSpPr/>
          <p:nvPr/>
        </p:nvGrpSpPr>
        <p:grpSpPr>
          <a:xfrm>
            <a:off x="7092994" y="4112411"/>
            <a:ext cx="742525" cy="523220"/>
            <a:chOff x="1988205" y="4849696"/>
            <a:chExt cx="742525" cy="52322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6CFA8E8-B599-1804-63FD-293135F342C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25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D887650-486C-5858-16DC-915CDB06B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17"/>
                  <a:stretch>
                    <a:fillRect t="-2158" r="-30667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D8BCD3-F4A4-23D3-EF4E-4B0F7185DB4C}"/>
              </a:ext>
            </a:extLst>
          </p:cNvPr>
          <p:cNvGrpSpPr/>
          <p:nvPr/>
        </p:nvGrpSpPr>
        <p:grpSpPr>
          <a:xfrm>
            <a:off x="1910056" y="2589149"/>
            <a:ext cx="868490" cy="532186"/>
            <a:chOff x="3818527" y="4875356"/>
            <a:chExt cx="868490" cy="532186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A397064-6B0A-1125-DEFF-24439028DD0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/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𝐾𝑒𝑦𝑏𝑜𝑎𝑟𝑑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blipFill>
                  <a:blip r:embed="rId18"/>
                  <a:stretch>
                    <a:fillRect t="-1987" b="-66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7E079B8-A4B6-3806-317F-2D02E902EDDF}"/>
              </a:ext>
            </a:extLst>
          </p:cNvPr>
          <p:cNvGrpSpPr/>
          <p:nvPr/>
        </p:nvGrpSpPr>
        <p:grpSpPr>
          <a:xfrm>
            <a:off x="842525" y="2653900"/>
            <a:ext cx="886975" cy="537266"/>
            <a:chOff x="1158566" y="4875357"/>
            <a:chExt cx="886975" cy="537266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15B2C9D-3000-BE9E-0546-68D4DA16863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E06FE8C-3959-F163-00D8-A5A2F4A6022C}"/>
                </a:ext>
              </a:extLst>
            </p:cNvPr>
            <p:cNvSpPr txBox="1"/>
            <p:nvPr/>
          </p:nvSpPr>
          <p:spPr>
            <a:xfrm rot="2001123">
              <a:off x="1158566" y="4889403"/>
              <a:ext cx="88697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6</a:t>
              </a:r>
            </a:p>
            <a:p>
              <a:r>
                <a:rPr lang="en-US" sz="1400" b="0" dirty="0"/>
                <a:t> Reaching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1AC81E5-FE79-8C8F-772E-CA4CF100D7DA}"/>
              </a:ext>
            </a:extLst>
          </p:cNvPr>
          <p:cNvGrpSpPr/>
          <p:nvPr/>
        </p:nvGrpSpPr>
        <p:grpSpPr>
          <a:xfrm>
            <a:off x="2544426" y="4029184"/>
            <a:ext cx="376848" cy="523220"/>
            <a:chOff x="3851709" y="4746986"/>
            <a:chExt cx="376848" cy="52322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C5E72E4-3592-7FAB-AC51-AB79451A2EDF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19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blipFill>
                  <a:blip r:embed="rId20"/>
                  <a:stretch>
                    <a:fillRect t="-2830" r="-30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D904817-6C2E-6FF4-AA9C-7BA964A17ADF}"/>
              </a:ext>
            </a:extLst>
          </p:cNvPr>
          <p:cNvGrpSpPr/>
          <p:nvPr/>
        </p:nvGrpSpPr>
        <p:grpSpPr>
          <a:xfrm>
            <a:off x="1422697" y="4053616"/>
            <a:ext cx="1263648" cy="640811"/>
            <a:chOff x="1127548" y="4875357"/>
            <a:chExt cx="1263648" cy="640811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62E10ED-82E1-EB12-EB66-A2553E333C4C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/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blipFill>
                  <a:blip r:embed="rId21"/>
                  <a:stretch>
                    <a:fillRect t="-1613" b="-3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22C964-0261-422C-E6A1-E0D69EE2FD4C}"/>
              </a:ext>
            </a:extLst>
          </p:cNvPr>
          <p:cNvGrpSpPr/>
          <p:nvPr/>
        </p:nvGrpSpPr>
        <p:grpSpPr>
          <a:xfrm>
            <a:off x="420429" y="4083512"/>
            <a:ext cx="1046134" cy="581018"/>
            <a:chOff x="3808232" y="4875356"/>
            <a:chExt cx="1046134" cy="58101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7E37556-F531-9D33-B8DC-8F750ADDA351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/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blipFill>
                  <a:blip r:embed="rId22"/>
                  <a:stretch>
                    <a:fillRect t="-1796" b="-7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FFB1C2A-B3D8-B1CC-F4C3-9B980C7D8DED}"/>
              </a:ext>
            </a:extLst>
          </p:cNvPr>
          <p:cNvGrpSpPr/>
          <p:nvPr/>
        </p:nvGrpSpPr>
        <p:grpSpPr>
          <a:xfrm>
            <a:off x="2401395" y="5582719"/>
            <a:ext cx="742525" cy="523220"/>
            <a:chOff x="1170460" y="4849696"/>
            <a:chExt cx="742525" cy="523220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87947EB-E9DF-B836-E0FD-7C198A7E197A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23"/>
                  <a:stretch>
                    <a:fillRect t="-2143" r="-6000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906EC0-DE58-E445-7E3F-0C7688A97D35}"/>
              </a:ext>
            </a:extLst>
          </p:cNvPr>
          <p:cNvGrpSpPr/>
          <p:nvPr/>
        </p:nvGrpSpPr>
        <p:grpSpPr>
          <a:xfrm>
            <a:off x="1250503" y="5582719"/>
            <a:ext cx="742525" cy="523220"/>
            <a:chOff x="3224696" y="4849695"/>
            <a:chExt cx="742525" cy="523220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187A5F-281C-7A17-9ECE-85FB1315D52B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24"/>
                  <a:stretch>
                    <a:fillRect t="-2143" r="-61333" b="-5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DBF00AA-A1F0-CB42-9C6E-59175E0C30E0}"/>
              </a:ext>
            </a:extLst>
          </p:cNvPr>
          <p:cNvGrpSpPr/>
          <p:nvPr/>
        </p:nvGrpSpPr>
        <p:grpSpPr>
          <a:xfrm>
            <a:off x="859051" y="5582719"/>
            <a:ext cx="742525" cy="523220"/>
            <a:chOff x="2782664" y="4849696"/>
            <a:chExt cx="742525" cy="523220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887C27-ECA9-D145-0C3A-23A18359159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25"/>
                  <a:stretch>
                    <a:fillRect t="-21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51ADC33-F6C9-75B3-7522-E7795E8E3A60}"/>
              </a:ext>
            </a:extLst>
          </p:cNvPr>
          <p:cNvGrpSpPr/>
          <p:nvPr/>
        </p:nvGrpSpPr>
        <p:grpSpPr>
          <a:xfrm>
            <a:off x="467600" y="5582719"/>
            <a:ext cx="742525" cy="523220"/>
            <a:chOff x="2356923" y="4849696"/>
            <a:chExt cx="742525" cy="523220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2B34E81-9C4E-750C-0F76-C8865FB05E7A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26"/>
                  <a:stretch>
                    <a:fillRect t="-2143" r="-42667" b="-3857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7B1CD14-7012-F1E9-2E08-C8D40680E4CA}"/>
              </a:ext>
            </a:extLst>
          </p:cNvPr>
          <p:cNvGrpSpPr/>
          <p:nvPr/>
        </p:nvGrpSpPr>
        <p:grpSpPr>
          <a:xfrm>
            <a:off x="76149" y="5582719"/>
            <a:ext cx="742525" cy="523220"/>
            <a:chOff x="1988205" y="4849696"/>
            <a:chExt cx="742525" cy="52322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D6CA00-3110-0801-BD2D-C91A817DAEE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30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27"/>
                  <a:stretch>
                    <a:fillRect t="-2143" r="-30667" b="-292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B94C348-7F5C-58DB-01F3-D5FFD97BC521}"/>
              </a:ext>
            </a:extLst>
          </p:cNvPr>
          <p:cNvCxnSpPr>
            <a:cxnSpLocks/>
            <a:stCxn id="83" idx="2"/>
            <a:endCxn id="143" idx="1"/>
          </p:cNvCxnSpPr>
          <p:nvPr/>
        </p:nvCxnSpPr>
        <p:spPr>
          <a:xfrm>
            <a:off x="10085285" y="1716376"/>
            <a:ext cx="923184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501C27D-7223-191C-DADA-8186A05D25CB}"/>
              </a:ext>
            </a:extLst>
          </p:cNvPr>
          <p:cNvCxnSpPr>
            <a:cxnSpLocks/>
            <a:stCxn id="83" idx="2"/>
            <a:endCxn id="131" idx="1"/>
          </p:cNvCxnSpPr>
          <p:nvPr/>
        </p:nvCxnSpPr>
        <p:spPr>
          <a:xfrm>
            <a:off x="10085285" y="1716376"/>
            <a:ext cx="459373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276EFF5-CA38-0AB7-FD92-F874E0889E50}"/>
              </a:ext>
            </a:extLst>
          </p:cNvPr>
          <p:cNvCxnSpPr>
            <a:cxnSpLocks/>
            <a:stCxn id="83" idx="2"/>
            <a:endCxn id="134" idx="1"/>
          </p:cNvCxnSpPr>
          <p:nvPr/>
        </p:nvCxnSpPr>
        <p:spPr>
          <a:xfrm>
            <a:off x="10085285" y="1716376"/>
            <a:ext cx="83877" cy="86442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8D5D51D-43CF-4764-04ED-C1C240EBACE8}"/>
              </a:ext>
            </a:extLst>
          </p:cNvPr>
          <p:cNvCxnSpPr>
            <a:cxnSpLocks/>
            <a:stCxn id="83" idx="2"/>
            <a:endCxn id="137" idx="1"/>
          </p:cNvCxnSpPr>
          <p:nvPr/>
        </p:nvCxnSpPr>
        <p:spPr>
          <a:xfrm flipH="1">
            <a:off x="9727422" y="1716376"/>
            <a:ext cx="357863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B03EA1C-7DAD-F2ED-9980-95502A252085}"/>
              </a:ext>
            </a:extLst>
          </p:cNvPr>
          <p:cNvCxnSpPr>
            <a:cxnSpLocks/>
            <a:stCxn id="83" idx="2"/>
            <a:endCxn id="140" idx="1"/>
          </p:cNvCxnSpPr>
          <p:nvPr/>
        </p:nvCxnSpPr>
        <p:spPr>
          <a:xfrm flipH="1">
            <a:off x="9370304" y="1716376"/>
            <a:ext cx="714981" cy="83876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D9CE874-D93E-0495-4971-886A0EDE15EC}"/>
              </a:ext>
            </a:extLst>
          </p:cNvPr>
          <p:cNvCxnSpPr>
            <a:cxnSpLocks/>
            <a:stCxn id="97" idx="2"/>
            <a:endCxn id="146" idx="1"/>
          </p:cNvCxnSpPr>
          <p:nvPr/>
        </p:nvCxnSpPr>
        <p:spPr>
          <a:xfrm>
            <a:off x="7790943" y="1716376"/>
            <a:ext cx="555705" cy="85280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3F1D478-D77A-8782-9673-DAB6DB749B63}"/>
              </a:ext>
            </a:extLst>
          </p:cNvPr>
          <p:cNvCxnSpPr>
            <a:cxnSpLocks/>
            <a:stCxn id="97" idx="2"/>
            <a:endCxn id="149" idx="1"/>
          </p:cNvCxnSpPr>
          <p:nvPr/>
        </p:nvCxnSpPr>
        <p:spPr>
          <a:xfrm flipH="1">
            <a:off x="7319501" y="1716376"/>
            <a:ext cx="471442" cy="86955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10799F0E-0437-2B9A-FCB5-583543C80E96}"/>
              </a:ext>
            </a:extLst>
          </p:cNvPr>
          <p:cNvCxnSpPr>
            <a:cxnSpLocks/>
            <a:stCxn id="146" idx="2"/>
            <a:endCxn id="152" idx="1"/>
          </p:cNvCxnSpPr>
          <p:nvPr/>
        </p:nvCxnSpPr>
        <p:spPr>
          <a:xfrm>
            <a:off x="8722956" y="3130051"/>
            <a:ext cx="496990" cy="103985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07051E7-36B3-DA44-A4F4-CBAE9DDE9A5C}"/>
              </a:ext>
            </a:extLst>
          </p:cNvPr>
          <p:cNvCxnSpPr>
            <a:cxnSpLocks/>
            <a:stCxn id="149" idx="2"/>
            <a:endCxn id="155" idx="1"/>
          </p:cNvCxnSpPr>
          <p:nvPr/>
        </p:nvCxnSpPr>
        <p:spPr>
          <a:xfrm>
            <a:off x="7644917" y="3113303"/>
            <a:ext cx="683575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F075E99-4F31-5247-3AD2-D1BAF95B8521}"/>
              </a:ext>
            </a:extLst>
          </p:cNvPr>
          <p:cNvCxnSpPr>
            <a:cxnSpLocks/>
            <a:stCxn id="149" idx="2"/>
            <a:endCxn id="158" idx="1"/>
          </p:cNvCxnSpPr>
          <p:nvPr/>
        </p:nvCxnSpPr>
        <p:spPr>
          <a:xfrm>
            <a:off x="7644917" y="3113303"/>
            <a:ext cx="3080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86BCDA1-D93C-6CF1-61D7-2EF25DE5AD13}"/>
              </a:ext>
            </a:extLst>
          </p:cNvPr>
          <p:cNvCxnSpPr>
            <a:cxnSpLocks/>
            <a:stCxn id="149" idx="2"/>
            <a:endCxn id="161" idx="1"/>
          </p:cNvCxnSpPr>
          <p:nvPr/>
        </p:nvCxnSpPr>
        <p:spPr>
          <a:xfrm flipH="1">
            <a:off x="7511256" y="3113303"/>
            <a:ext cx="133661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0F5482-40DC-7D08-823F-20256CD3EAC6}"/>
              </a:ext>
            </a:extLst>
          </p:cNvPr>
          <p:cNvCxnSpPr>
            <a:cxnSpLocks/>
            <a:stCxn id="149" idx="2"/>
            <a:endCxn id="164" idx="1"/>
          </p:cNvCxnSpPr>
          <p:nvPr/>
        </p:nvCxnSpPr>
        <p:spPr>
          <a:xfrm flipH="1">
            <a:off x="7154138" y="3113303"/>
            <a:ext cx="490779" cy="105660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59BD864-6000-A7E6-E64B-041167A0CC8E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flipH="1">
            <a:off x="3931654" y="284159"/>
            <a:ext cx="3436530" cy="76876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483F934-19EA-B758-9CC6-FF70E27D5BB6}"/>
              </a:ext>
            </a:extLst>
          </p:cNvPr>
          <p:cNvGrpSpPr/>
          <p:nvPr/>
        </p:nvGrpSpPr>
        <p:grpSpPr>
          <a:xfrm>
            <a:off x="4824893" y="2541176"/>
            <a:ext cx="1217529" cy="628133"/>
            <a:chOff x="1131345" y="4875357"/>
            <a:chExt cx="1217529" cy="628133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370EB5BA-1F7F-FBCA-7BCC-694ACB603FA8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/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9</a:t>
                  </a:r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r>
                    <a:rPr lang="en-US" sz="1400" dirty="0"/>
                    <a:t> </a:t>
                  </a:r>
                  <a:endParaRPr lang="he-IL" sz="1400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EE7D36-65D1-2F33-6E68-F5AEBD71D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31345" y="4980270"/>
                  <a:ext cx="1217529" cy="523220"/>
                </a:xfrm>
                <a:prstGeom prst="rect">
                  <a:avLst/>
                </a:prstGeom>
                <a:blipFill>
                  <a:blip r:embed="rId28"/>
                  <a:stretch>
                    <a:fillRect l="-465" t="-1099" b="-604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E2A3619-F42F-71B5-CAD1-66982EC3D3E3}"/>
              </a:ext>
            </a:extLst>
          </p:cNvPr>
          <p:cNvGrpSpPr/>
          <p:nvPr/>
        </p:nvGrpSpPr>
        <p:grpSpPr>
          <a:xfrm>
            <a:off x="3793214" y="2556298"/>
            <a:ext cx="1107500" cy="597888"/>
            <a:chOff x="3803179" y="4875356"/>
            <a:chExt cx="1107500" cy="597888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272305C1-D08C-4A98-CAE7-EC84D28C7DA4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/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087D3B0-BFC7-0D3F-A838-187DCBE2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3179" y="4950024"/>
                  <a:ext cx="1107500" cy="523220"/>
                </a:xfrm>
                <a:prstGeom prst="rect">
                  <a:avLst/>
                </a:prstGeom>
                <a:blipFill>
                  <a:blip r:embed="rId29"/>
                  <a:stretch>
                    <a:fillRect t="-1156" b="-40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B332431-2A1E-8A2E-6A8D-FF00F7FE2F75}"/>
              </a:ext>
            </a:extLst>
          </p:cNvPr>
          <p:cNvGrpSpPr/>
          <p:nvPr/>
        </p:nvGrpSpPr>
        <p:grpSpPr>
          <a:xfrm>
            <a:off x="5809373" y="4112411"/>
            <a:ext cx="742525" cy="523220"/>
            <a:chOff x="1170460" y="4849696"/>
            <a:chExt cx="742525" cy="523220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3479CBA-006C-B417-EF71-2EC3F67D3352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FF9A6E02-9A60-C60C-EBD2-D7FB2CA53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30"/>
                  <a:stretch>
                    <a:fillRect t="-2158" r="-6000" b="-136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DAE6576-4873-7555-2437-67042D9AD63D}"/>
              </a:ext>
            </a:extLst>
          </p:cNvPr>
          <p:cNvGrpSpPr/>
          <p:nvPr/>
        </p:nvGrpSpPr>
        <p:grpSpPr>
          <a:xfrm>
            <a:off x="4713836" y="4112411"/>
            <a:ext cx="742525" cy="523220"/>
            <a:chOff x="3224696" y="4849695"/>
            <a:chExt cx="742525" cy="52322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D052864-420D-7AF6-F40D-B1562BA6176D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23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B1D424E-C582-DB5A-0498-466EDCC75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31"/>
                  <a:stretch>
                    <a:fillRect t="-2158" r="-61333" b="-525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6194AE5-F311-C48D-7EFE-9C99B5361678}"/>
              </a:ext>
            </a:extLst>
          </p:cNvPr>
          <p:cNvGrpSpPr/>
          <p:nvPr/>
        </p:nvGrpSpPr>
        <p:grpSpPr>
          <a:xfrm>
            <a:off x="4338340" y="4112411"/>
            <a:ext cx="742525" cy="523220"/>
            <a:chOff x="2782664" y="4849696"/>
            <a:chExt cx="742525" cy="523220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87A757F-ECAC-EEA6-FD4C-A4B35B74E6A3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22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7697B500-4A13-7710-B33D-AA0FFB8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849696"/>
                  <a:ext cx="742525" cy="523220"/>
                </a:xfrm>
                <a:prstGeom prst="rect">
                  <a:avLst/>
                </a:prstGeom>
                <a:blipFill>
                  <a:blip r:embed="rId32"/>
                  <a:stretch>
                    <a:fillRect t="-215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2776BCFE-83F6-9837-DF52-0FF9E2C386F6}"/>
              </a:ext>
            </a:extLst>
          </p:cNvPr>
          <p:cNvGrpSpPr/>
          <p:nvPr/>
        </p:nvGrpSpPr>
        <p:grpSpPr>
          <a:xfrm>
            <a:off x="3938911" y="4112411"/>
            <a:ext cx="742525" cy="523220"/>
            <a:chOff x="2356923" y="4849696"/>
            <a:chExt cx="742525" cy="523220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1A8B742-8AF4-5307-B8DF-856AECB5EA49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CDFC12A-2765-1A4D-41CA-96E6D92ED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33"/>
                  <a:stretch>
                    <a:fillRect t="-2158" r="-43333" b="-3956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9EB1BC8-5D3E-6E25-DE7B-4EC735C06A62}"/>
              </a:ext>
            </a:extLst>
          </p:cNvPr>
          <p:cNvGrpSpPr/>
          <p:nvPr/>
        </p:nvGrpSpPr>
        <p:grpSpPr>
          <a:xfrm>
            <a:off x="3539482" y="4112411"/>
            <a:ext cx="742525" cy="523220"/>
            <a:chOff x="1988205" y="4849696"/>
            <a:chExt cx="742525" cy="523220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F701176-007A-5308-0A51-3F9BC58AD823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20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68B98BCE-3314-F4F0-26A8-4FB8A716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34"/>
                  <a:stretch>
                    <a:fillRect t="-2158" r="-30872" b="-3021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6585BF82-B44C-01EC-031F-897B7F31B7F3}"/>
              </a:ext>
            </a:extLst>
          </p:cNvPr>
          <p:cNvCxnSpPr>
            <a:cxnSpLocks/>
            <a:stCxn id="101" idx="2"/>
            <a:endCxn id="328" idx="1"/>
          </p:cNvCxnSpPr>
          <p:nvPr/>
        </p:nvCxnSpPr>
        <p:spPr>
          <a:xfrm>
            <a:off x="4463828" y="1716376"/>
            <a:ext cx="461323" cy="8566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D659A34-8CD3-EA87-C08F-A16AA93DF752}"/>
              </a:ext>
            </a:extLst>
          </p:cNvPr>
          <p:cNvCxnSpPr>
            <a:cxnSpLocks/>
            <a:stCxn id="101" idx="2"/>
            <a:endCxn id="331" idx="1"/>
          </p:cNvCxnSpPr>
          <p:nvPr/>
        </p:nvCxnSpPr>
        <p:spPr>
          <a:xfrm flipH="1">
            <a:off x="3884412" y="1716376"/>
            <a:ext cx="579416" cy="8717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1D6AE55-6125-07AF-6BE5-BF7C12B6C4DD}"/>
              </a:ext>
            </a:extLst>
          </p:cNvPr>
          <p:cNvCxnSpPr>
            <a:cxnSpLocks/>
            <a:stCxn id="328" idx="2"/>
            <a:endCxn id="334" idx="1"/>
          </p:cNvCxnSpPr>
          <p:nvPr/>
        </p:nvCxnSpPr>
        <p:spPr>
          <a:xfrm>
            <a:off x="5289829" y="3126224"/>
            <a:ext cx="580688" cy="104368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569E530-2157-FD88-0134-D887EC584908}"/>
              </a:ext>
            </a:extLst>
          </p:cNvPr>
          <p:cNvCxnSpPr>
            <a:cxnSpLocks/>
            <a:stCxn id="331" idx="2"/>
            <a:endCxn id="337" idx="1"/>
          </p:cNvCxnSpPr>
          <p:nvPr/>
        </p:nvCxnSpPr>
        <p:spPr>
          <a:xfrm>
            <a:off x="4203136" y="3111101"/>
            <a:ext cx="571844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0CDBAD8-92C3-BFBF-D927-44C430A3E3E6}"/>
              </a:ext>
            </a:extLst>
          </p:cNvPr>
          <p:cNvCxnSpPr>
            <a:cxnSpLocks/>
            <a:stCxn id="331" idx="2"/>
            <a:endCxn id="340" idx="1"/>
          </p:cNvCxnSpPr>
          <p:nvPr/>
        </p:nvCxnSpPr>
        <p:spPr>
          <a:xfrm>
            <a:off x="4203136" y="3111101"/>
            <a:ext cx="196348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3CA1B1B-D49A-A932-89B0-351ED87887BC}"/>
              </a:ext>
            </a:extLst>
          </p:cNvPr>
          <p:cNvCxnSpPr>
            <a:cxnSpLocks/>
            <a:stCxn id="331" idx="2"/>
            <a:endCxn id="343" idx="1"/>
          </p:cNvCxnSpPr>
          <p:nvPr/>
        </p:nvCxnSpPr>
        <p:spPr>
          <a:xfrm flipH="1">
            <a:off x="4000055" y="3111101"/>
            <a:ext cx="203081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6BE301D-ECC7-7878-39D6-050D67D36761}"/>
              </a:ext>
            </a:extLst>
          </p:cNvPr>
          <p:cNvCxnSpPr>
            <a:cxnSpLocks/>
            <a:stCxn id="331" idx="2"/>
            <a:endCxn id="346" idx="1"/>
          </p:cNvCxnSpPr>
          <p:nvPr/>
        </p:nvCxnSpPr>
        <p:spPr>
          <a:xfrm flipH="1">
            <a:off x="3600626" y="3111101"/>
            <a:ext cx="602510" cy="105880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02CD093-F3A1-DD53-A42A-8901EF88235B}"/>
              </a:ext>
            </a:extLst>
          </p:cNvPr>
          <p:cNvCxnSpPr>
            <a:cxnSpLocks/>
            <a:stCxn id="107" idx="2"/>
            <a:endCxn id="254" idx="1"/>
          </p:cNvCxnSpPr>
          <p:nvPr/>
        </p:nvCxnSpPr>
        <p:spPr>
          <a:xfrm flipH="1">
            <a:off x="915564" y="1716376"/>
            <a:ext cx="670088" cy="9693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8BFEED3-6214-8394-35CE-083F773FC63B}"/>
              </a:ext>
            </a:extLst>
          </p:cNvPr>
          <p:cNvCxnSpPr>
            <a:cxnSpLocks/>
            <a:stCxn id="107" idx="2"/>
            <a:endCxn id="251" idx="1"/>
          </p:cNvCxnSpPr>
          <p:nvPr/>
        </p:nvCxnSpPr>
        <p:spPr>
          <a:xfrm>
            <a:off x="1585652" y="1716376"/>
            <a:ext cx="395921" cy="90460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B3F7495-9CB0-CD7E-97F3-4BA791B9D2BB}"/>
              </a:ext>
            </a:extLst>
          </p:cNvPr>
          <p:cNvCxnSpPr>
            <a:cxnSpLocks/>
            <a:stCxn id="251" idx="2"/>
            <a:endCxn id="257" idx="1"/>
          </p:cNvCxnSpPr>
          <p:nvPr/>
        </p:nvCxnSpPr>
        <p:spPr>
          <a:xfrm>
            <a:off x="2200473" y="3078250"/>
            <a:ext cx="382288" cy="111113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1F769B3-592B-7CBC-044E-5640E5256A17}"/>
              </a:ext>
            </a:extLst>
          </p:cNvPr>
          <p:cNvCxnSpPr>
            <a:cxnSpLocks/>
            <a:stCxn id="254" idx="2"/>
            <a:endCxn id="260" idx="1"/>
          </p:cNvCxnSpPr>
          <p:nvPr/>
        </p:nvCxnSpPr>
        <p:spPr>
          <a:xfrm>
            <a:off x="1142184" y="3148081"/>
            <a:ext cx="384569" cy="9373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1F75EE-16E8-7598-FF81-63C37F626DFC}"/>
              </a:ext>
            </a:extLst>
          </p:cNvPr>
          <p:cNvCxnSpPr>
            <a:cxnSpLocks/>
            <a:stCxn id="254" idx="2"/>
            <a:endCxn id="263" idx="1"/>
          </p:cNvCxnSpPr>
          <p:nvPr/>
        </p:nvCxnSpPr>
        <p:spPr>
          <a:xfrm flipH="1">
            <a:off x="506574" y="3148081"/>
            <a:ext cx="635610" cy="96726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C949089-5110-9D97-517A-206F2DBD5208}"/>
              </a:ext>
            </a:extLst>
          </p:cNvPr>
          <p:cNvCxnSpPr>
            <a:cxnSpLocks/>
            <a:stCxn id="260" idx="2"/>
            <a:endCxn id="266" idx="1"/>
          </p:cNvCxnSpPr>
          <p:nvPr/>
        </p:nvCxnSpPr>
        <p:spPr>
          <a:xfrm>
            <a:off x="1910693" y="4651342"/>
            <a:ext cx="551846" cy="98887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C75575A-37F2-5C41-4B93-64A5A3B253D9}"/>
              </a:ext>
            </a:extLst>
          </p:cNvPr>
          <p:cNvCxnSpPr>
            <a:cxnSpLocks/>
            <a:stCxn id="263" idx="2"/>
            <a:endCxn id="269" idx="1"/>
          </p:cNvCxnSpPr>
          <p:nvPr/>
        </p:nvCxnSpPr>
        <p:spPr>
          <a:xfrm>
            <a:off x="799668" y="4621445"/>
            <a:ext cx="511979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5EF0FBF-5716-7770-40B7-E0D05E09FCB4}"/>
              </a:ext>
            </a:extLst>
          </p:cNvPr>
          <p:cNvCxnSpPr>
            <a:cxnSpLocks/>
            <a:stCxn id="263" idx="2"/>
            <a:endCxn id="272" idx="1"/>
          </p:cNvCxnSpPr>
          <p:nvPr/>
        </p:nvCxnSpPr>
        <p:spPr>
          <a:xfrm>
            <a:off x="799668" y="4621445"/>
            <a:ext cx="120527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ECFA685-3CC4-D24F-B601-9F30CD5E9859}"/>
              </a:ext>
            </a:extLst>
          </p:cNvPr>
          <p:cNvCxnSpPr>
            <a:cxnSpLocks/>
            <a:stCxn id="263" idx="2"/>
            <a:endCxn id="275" idx="1"/>
          </p:cNvCxnSpPr>
          <p:nvPr/>
        </p:nvCxnSpPr>
        <p:spPr>
          <a:xfrm flipH="1">
            <a:off x="528744" y="4621445"/>
            <a:ext cx="270924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8816B1F-F06D-6FE4-06E5-AF07027CE522}"/>
              </a:ext>
            </a:extLst>
          </p:cNvPr>
          <p:cNvCxnSpPr>
            <a:cxnSpLocks/>
            <a:stCxn id="263" idx="2"/>
            <a:endCxn id="278" idx="1"/>
          </p:cNvCxnSpPr>
          <p:nvPr/>
        </p:nvCxnSpPr>
        <p:spPr>
          <a:xfrm flipH="1">
            <a:off x="137293" y="4621445"/>
            <a:ext cx="662375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018E2-17CA-2592-A726-D55F936C4017}"/>
              </a:ext>
            </a:extLst>
          </p:cNvPr>
          <p:cNvGrpSpPr/>
          <p:nvPr/>
        </p:nvGrpSpPr>
        <p:grpSpPr>
          <a:xfrm>
            <a:off x="5067497" y="1021085"/>
            <a:ext cx="1618571" cy="738376"/>
            <a:chOff x="3756760" y="4875356"/>
            <a:chExt cx="1618571" cy="73837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8665FA-6762-FB1B-1BA5-8C4A5D3C5F0D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EC1211D-1A46-4207-16AE-556C460C71F1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0" dirty="0"/>
                    <a:t>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𝑀𝑎𝑛𝑢𝑠𝑐𝑟𝑖𝑝𝑡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EC1211D-1A46-4207-16AE-556C460C7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090512"/>
                  <a:ext cx="1618571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D8BCD3-F4A4-23D3-EF4E-4B0F7185DB4C}"/>
              </a:ext>
            </a:extLst>
          </p:cNvPr>
          <p:cNvGrpSpPr/>
          <p:nvPr/>
        </p:nvGrpSpPr>
        <p:grpSpPr>
          <a:xfrm>
            <a:off x="6057358" y="2589149"/>
            <a:ext cx="868490" cy="532186"/>
            <a:chOff x="3818527" y="4875356"/>
            <a:chExt cx="868490" cy="532186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A397064-6B0A-1125-DEFF-24439028DD0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/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3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𝐾𝑒𝑦𝑏𝑜𝑎𝑟𝑑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CFAA9CC-0044-F4D5-04C4-2BD74A432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18527" y="4884322"/>
                  <a:ext cx="86849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987" b="-66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7E079B8-A4B6-3806-317F-2D02E902EDDF}"/>
              </a:ext>
            </a:extLst>
          </p:cNvPr>
          <p:cNvGrpSpPr/>
          <p:nvPr/>
        </p:nvGrpSpPr>
        <p:grpSpPr>
          <a:xfrm>
            <a:off x="4989827" y="2653900"/>
            <a:ext cx="886975" cy="537266"/>
            <a:chOff x="1158566" y="4875357"/>
            <a:chExt cx="886975" cy="537266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15B2C9D-3000-BE9E-0546-68D4DA16863B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E06FE8C-3959-F163-00D8-A5A2F4A6022C}"/>
                </a:ext>
              </a:extLst>
            </p:cNvPr>
            <p:cNvSpPr txBox="1"/>
            <p:nvPr/>
          </p:nvSpPr>
          <p:spPr>
            <a:xfrm rot="2001123">
              <a:off x="1158566" y="4889403"/>
              <a:ext cx="88697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</a:t>
              </a:r>
            </a:p>
            <a:p>
              <a:r>
                <a:rPr lang="en-US" sz="1400" b="0" dirty="0"/>
                <a:t> Reaching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1AC81E5-FE79-8C8F-772E-CA4CF100D7DA}"/>
              </a:ext>
            </a:extLst>
          </p:cNvPr>
          <p:cNvGrpSpPr/>
          <p:nvPr/>
        </p:nvGrpSpPr>
        <p:grpSpPr>
          <a:xfrm>
            <a:off x="6691728" y="4029184"/>
            <a:ext cx="376848" cy="523220"/>
            <a:chOff x="3851709" y="4746986"/>
            <a:chExt cx="376848" cy="52322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C5E72E4-3592-7FAB-AC51-AB79451A2EDF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E246624-C79E-9754-51E0-D63E7FDB1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746986"/>
                  <a:ext cx="368890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8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D904817-6C2E-6FF4-AA9C-7BA964A17ADF}"/>
              </a:ext>
            </a:extLst>
          </p:cNvPr>
          <p:cNvGrpSpPr/>
          <p:nvPr/>
        </p:nvGrpSpPr>
        <p:grpSpPr>
          <a:xfrm>
            <a:off x="5569999" y="4053616"/>
            <a:ext cx="1263648" cy="640811"/>
            <a:chOff x="1127548" y="4875357"/>
            <a:chExt cx="1263648" cy="640811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62E10ED-82E1-EB12-EB66-A2553E333C4C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/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5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𝐶𝑜𝑛𝑓𝑖𝑟𝑚𝑎𝑡𝑜𝑟𝑦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3EDCB5-250F-E208-114F-507EFF2D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27548" y="4992948"/>
                  <a:ext cx="1263648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452" t="-1613" b="-3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22C964-0261-422C-E6A1-E0D69EE2FD4C}"/>
              </a:ext>
            </a:extLst>
          </p:cNvPr>
          <p:cNvGrpSpPr/>
          <p:nvPr/>
        </p:nvGrpSpPr>
        <p:grpSpPr>
          <a:xfrm>
            <a:off x="4567731" y="4083512"/>
            <a:ext cx="1046134" cy="581018"/>
            <a:chOff x="3808232" y="4875356"/>
            <a:chExt cx="1046134" cy="58101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7E37556-F531-9D33-B8DC-8F750ADDA351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/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4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𝐸𝑥𝑝𝑙𝑜𝑟𝑎𝑡𝑜𝑟𝑦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AB51A0E4-C673-EDD6-B1F8-18F5D768E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08232" y="4933154"/>
                  <a:ext cx="1046134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796" b="-7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FFB1C2A-B3D8-B1CC-F4C3-9B980C7D8DED}"/>
              </a:ext>
            </a:extLst>
          </p:cNvPr>
          <p:cNvGrpSpPr/>
          <p:nvPr/>
        </p:nvGrpSpPr>
        <p:grpSpPr>
          <a:xfrm>
            <a:off x="6548697" y="5582719"/>
            <a:ext cx="742525" cy="523220"/>
            <a:chOff x="1170460" y="4849696"/>
            <a:chExt cx="742525" cy="523220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87947EB-E9DF-B836-E0FD-7C198A7E197A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8D7FF38-C419-06CC-933C-F72078111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849696"/>
                  <a:ext cx="742525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143" r="-6667" b="-1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906EC0-DE58-E445-7E3F-0C7688A97D35}"/>
              </a:ext>
            </a:extLst>
          </p:cNvPr>
          <p:cNvGrpSpPr/>
          <p:nvPr/>
        </p:nvGrpSpPr>
        <p:grpSpPr>
          <a:xfrm>
            <a:off x="5397805" y="5582719"/>
            <a:ext cx="742525" cy="523220"/>
            <a:chOff x="3224696" y="4849695"/>
            <a:chExt cx="742525" cy="523220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187A5F-281C-7A17-9ECE-85FB1315D52B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10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𝑇𝑟𝑎𝑣𝑒𝑙𝑒𝑑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D087A090-FE4F-AEC3-8003-1F3156AB7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849695"/>
                  <a:ext cx="742525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2143" r="-61333" b="-5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DBF00AA-A1F0-CB42-9C6E-59175E0C30E0}"/>
              </a:ext>
            </a:extLst>
          </p:cNvPr>
          <p:cNvGrpSpPr/>
          <p:nvPr/>
        </p:nvGrpSpPr>
        <p:grpSpPr>
          <a:xfrm>
            <a:off x="5010399" y="5569215"/>
            <a:ext cx="693397" cy="523220"/>
            <a:chOff x="2786710" y="4836192"/>
            <a:chExt cx="693397" cy="523220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887C27-ECA9-D145-0C3A-23A18359159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/>
                <p:nvPr/>
              </p:nvSpPr>
              <p:spPr>
                <a:xfrm rot="2001123">
                  <a:off x="2786710" y="4836192"/>
                  <a:ext cx="693397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9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𝐶𝑂𝑀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7527936-CDAB-8352-70DF-43A3ACA92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6710" y="4836192"/>
                  <a:ext cx="693397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22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51ADC33-F6C9-75B3-7522-E7795E8E3A60}"/>
              </a:ext>
            </a:extLst>
          </p:cNvPr>
          <p:cNvGrpSpPr/>
          <p:nvPr/>
        </p:nvGrpSpPr>
        <p:grpSpPr>
          <a:xfrm>
            <a:off x="4614902" y="5582719"/>
            <a:ext cx="742525" cy="523220"/>
            <a:chOff x="2356923" y="4849696"/>
            <a:chExt cx="742525" cy="523220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2B34E81-9C4E-750C-0F76-C8865FB05E7A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8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𝑀𝑜𝑣𝑒𝑚𝑒𝑛𝑡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54072F9C-EF68-3E68-D066-EDF557FF4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849696"/>
                  <a:ext cx="742525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2143" r="-42667" b="-3857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7B1CD14-7012-F1E9-2E08-C8D40680E4CA}"/>
              </a:ext>
            </a:extLst>
          </p:cNvPr>
          <p:cNvGrpSpPr/>
          <p:nvPr/>
        </p:nvGrpSpPr>
        <p:grpSpPr>
          <a:xfrm>
            <a:off x="4223451" y="5582719"/>
            <a:ext cx="742525" cy="523220"/>
            <a:chOff x="1988205" y="4849696"/>
            <a:chExt cx="742525" cy="52322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D6CA00-3110-0801-BD2D-C91A817DAEE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/>
                    <a:t>7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34EF90B-79F3-865E-BAED-485AF82B6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849696"/>
                  <a:ext cx="742525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2143" r="-30000" b="-292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02CD093-F3A1-DD53-A42A-8901EF88235B}"/>
              </a:ext>
            </a:extLst>
          </p:cNvPr>
          <p:cNvCxnSpPr>
            <a:cxnSpLocks/>
            <a:stCxn id="107" idx="2"/>
            <a:endCxn id="254" idx="1"/>
          </p:cNvCxnSpPr>
          <p:nvPr/>
        </p:nvCxnSpPr>
        <p:spPr>
          <a:xfrm flipH="1">
            <a:off x="5062866" y="1716376"/>
            <a:ext cx="670088" cy="9693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8BFEED3-6214-8394-35CE-083F773FC63B}"/>
              </a:ext>
            </a:extLst>
          </p:cNvPr>
          <p:cNvCxnSpPr>
            <a:cxnSpLocks/>
            <a:stCxn id="107" idx="2"/>
            <a:endCxn id="251" idx="1"/>
          </p:cNvCxnSpPr>
          <p:nvPr/>
        </p:nvCxnSpPr>
        <p:spPr>
          <a:xfrm>
            <a:off x="5732954" y="1716376"/>
            <a:ext cx="395921" cy="90460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B3F7495-9CB0-CD7E-97F3-4BA791B9D2BB}"/>
              </a:ext>
            </a:extLst>
          </p:cNvPr>
          <p:cNvCxnSpPr>
            <a:cxnSpLocks/>
            <a:stCxn id="251" idx="2"/>
            <a:endCxn id="257" idx="1"/>
          </p:cNvCxnSpPr>
          <p:nvPr/>
        </p:nvCxnSpPr>
        <p:spPr>
          <a:xfrm>
            <a:off x="6347775" y="3078250"/>
            <a:ext cx="382288" cy="111113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1F769B3-592B-7CBC-044E-5640E5256A17}"/>
              </a:ext>
            </a:extLst>
          </p:cNvPr>
          <p:cNvCxnSpPr>
            <a:cxnSpLocks/>
            <a:stCxn id="254" idx="2"/>
            <a:endCxn id="260" idx="1"/>
          </p:cNvCxnSpPr>
          <p:nvPr/>
        </p:nvCxnSpPr>
        <p:spPr>
          <a:xfrm>
            <a:off x="5289486" y="3148081"/>
            <a:ext cx="384569" cy="9373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1F75EE-16E8-7598-FF81-63C37F626DFC}"/>
              </a:ext>
            </a:extLst>
          </p:cNvPr>
          <p:cNvCxnSpPr>
            <a:cxnSpLocks/>
            <a:stCxn id="254" idx="2"/>
            <a:endCxn id="263" idx="1"/>
          </p:cNvCxnSpPr>
          <p:nvPr/>
        </p:nvCxnSpPr>
        <p:spPr>
          <a:xfrm flipH="1">
            <a:off x="4653876" y="3148081"/>
            <a:ext cx="635610" cy="96726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C949089-5110-9D97-517A-206F2DBD5208}"/>
              </a:ext>
            </a:extLst>
          </p:cNvPr>
          <p:cNvCxnSpPr>
            <a:cxnSpLocks/>
            <a:stCxn id="260" idx="2"/>
            <a:endCxn id="266" idx="1"/>
          </p:cNvCxnSpPr>
          <p:nvPr/>
        </p:nvCxnSpPr>
        <p:spPr>
          <a:xfrm>
            <a:off x="6057995" y="4651342"/>
            <a:ext cx="551846" cy="98887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C75575A-37F2-5C41-4B93-64A5A3B253D9}"/>
              </a:ext>
            </a:extLst>
          </p:cNvPr>
          <p:cNvCxnSpPr>
            <a:cxnSpLocks/>
            <a:stCxn id="263" idx="2"/>
            <a:endCxn id="269" idx="1"/>
          </p:cNvCxnSpPr>
          <p:nvPr/>
        </p:nvCxnSpPr>
        <p:spPr>
          <a:xfrm>
            <a:off x="4946970" y="4621445"/>
            <a:ext cx="511979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5EF0FBF-5716-7770-40B7-E0D05E09FCB4}"/>
              </a:ext>
            </a:extLst>
          </p:cNvPr>
          <p:cNvCxnSpPr>
            <a:cxnSpLocks/>
            <a:stCxn id="263" idx="2"/>
            <a:endCxn id="272" idx="1"/>
          </p:cNvCxnSpPr>
          <p:nvPr/>
        </p:nvCxnSpPr>
        <p:spPr>
          <a:xfrm>
            <a:off x="4946970" y="4621445"/>
            <a:ext cx="120527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ECFA685-3CC4-D24F-B601-9F30CD5E9859}"/>
              </a:ext>
            </a:extLst>
          </p:cNvPr>
          <p:cNvCxnSpPr>
            <a:cxnSpLocks/>
            <a:stCxn id="263" idx="2"/>
            <a:endCxn id="275" idx="1"/>
          </p:cNvCxnSpPr>
          <p:nvPr/>
        </p:nvCxnSpPr>
        <p:spPr>
          <a:xfrm flipH="1">
            <a:off x="4676046" y="4621445"/>
            <a:ext cx="270924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8816B1F-F06D-6FE4-06E5-AF07027CE522}"/>
              </a:ext>
            </a:extLst>
          </p:cNvPr>
          <p:cNvCxnSpPr>
            <a:cxnSpLocks/>
            <a:stCxn id="263" idx="2"/>
            <a:endCxn id="278" idx="1"/>
          </p:cNvCxnSpPr>
          <p:nvPr/>
        </p:nvCxnSpPr>
        <p:spPr>
          <a:xfrm flipH="1">
            <a:off x="4284595" y="4621445"/>
            <a:ext cx="662375" cy="10187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4C1EA5-81F2-11A2-A32A-5684ED00C2DD}"/>
              </a:ext>
            </a:extLst>
          </p:cNvPr>
          <p:cNvSpPr txBox="1"/>
          <p:nvPr/>
        </p:nvSpPr>
        <p:spPr>
          <a:xfrm>
            <a:off x="140663" y="79384"/>
            <a:ext cx="262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Only Exp 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890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297</Words>
  <Application>Microsoft Office PowerPoint</Application>
  <PresentationFormat>Widescreen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25</cp:revision>
  <dcterms:created xsi:type="dcterms:W3CDTF">2022-05-15T09:23:22Z</dcterms:created>
  <dcterms:modified xsi:type="dcterms:W3CDTF">2023-01-09T15:53:41Z</dcterms:modified>
</cp:coreProperties>
</file>