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922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14125"/>
            <a:ext cx="5829300" cy="300826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538401"/>
            <a:ext cx="5143500" cy="208618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A1CC-FC47-4384-B160-7FA5B059CA2C}" type="datetimeFigureOut">
              <a:rPr lang="he-IL" smtClean="0"/>
              <a:t>י"ג/חשון/תשפ"ג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CD15-94AC-4171-8E88-E78B01B70E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173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A1CC-FC47-4384-B160-7FA5B059CA2C}" type="datetimeFigureOut">
              <a:rPr lang="he-IL" smtClean="0"/>
              <a:t>י"ג/חשון/תשפ"ג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CD15-94AC-4171-8E88-E78B01B70E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795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60041"/>
            <a:ext cx="1478756" cy="7322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60041"/>
            <a:ext cx="4350544" cy="7322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A1CC-FC47-4384-B160-7FA5B059CA2C}" type="datetimeFigureOut">
              <a:rPr lang="he-IL" smtClean="0"/>
              <a:t>י"ג/חשון/תשפ"ג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CD15-94AC-4171-8E88-E78B01B70E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64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A1CC-FC47-4384-B160-7FA5B059CA2C}" type="datetimeFigureOut">
              <a:rPr lang="he-IL" smtClean="0"/>
              <a:t>י"ג/חשון/תשפ"ג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CD15-94AC-4171-8E88-E78B01B70E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725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154193"/>
            <a:ext cx="5915025" cy="359431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782513"/>
            <a:ext cx="5915025" cy="189016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A1CC-FC47-4384-B160-7FA5B059CA2C}" type="datetimeFigureOut">
              <a:rPr lang="he-IL" smtClean="0"/>
              <a:t>י"ג/חשון/תשפ"ג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CD15-94AC-4171-8E88-E78B01B70E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068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300203"/>
            <a:ext cx="2914650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300203"/>
            <a:ext cx="2914650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A1CC-FC47-4384-B160-7FA5B059CA2C}" type="datetimeFigureOut">
              <a:rPr lang="he-IL" smtClean="0"/>
              <a:t>י"ג/חשון/תשפ"ג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CD15-94AC-4171-8E88-E78B01B70E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806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60043"/>
            <a:ext cx="5915025" cy="1670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118188"/>
            <a:ext cx="2901255" cy="103809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156278"/>
            <a:ext cx="2901255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118188"/>
            <a:ext cx="2915543" cy="103809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156278"/>
            <a:ext cx="2915543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A1CC-FC47-4384-B160-7FA5B059CA2C}" type="datetimeFigureOut">
              <a:rPr lang="he-IL" smtClean="0"/>
              <a:t>י"ג/חשון/תשפ"ג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CD15-94AC-4171-8E88-E78B01B70E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69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A1CC-FC47-4384-B160-7FA5B059CA2C}" type="datetimeFigureOut">
              <a:rPr lang="he-IL" smtClean="0"/>
              <a:t>י"ג/חשון/תשפ"ג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CD15-94AC-4171-8E88-E78B01B70E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995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A1CC-FC47-4384-B160-7FA5B059CA2C}" type="datetimeFigureOut">
              <a:rPr lang="he-IL" smtClean="0"/>
              <a:t>י"ג/חשון/תשפ"ג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CD15-94AC-4171-8E88-E78B01B70E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57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6051"/>
            <a:ext cx="2211884" cy="201617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44112"/>
            <a:ext cx="3471863" cy="61405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92229"/>
            <a:ext cx="2211884" cy="480242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A1CC-FC47-4384-B160-7FA5B059CA2C}" type="datetimeFigureOut">
              <a:rPr lang="he-IL" smtClean="0"/>
              <a:t>י"ג/חשון/תשפ"ג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CD15-94AC-4171-8E88-E78B01B70E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69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6051"/>
            <a:ext cx="2211884" cy="201617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44112"/>
            <a:ext cx="3471863" cy="614054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92229"/>
            <a:ext cx="2211884" cy="480242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A1CC-FC47-4384-B160-7FA5B059CA2C}" type="datetimeFigureOut">
              <a:rPr lang="he-IL" smtClean="0"/>
              <a:t>י"ג/חשון/תשפ"ג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CD15-94AC-4171-8E88-E78B01B70E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54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60043"/>
            <a:ext cx="5915025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300203"/>
            <a:ext cx="5915025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008709"/>
            <a:ext cx="154305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2A1CC-FC47-4384-B160-7FA5B059CA2C}" type="datetimeFigureOut">
              <a:rPr lang="he-IL" smtClean="0"/>
              <a:t>י"ג/חשון/תשפ"ג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008709"/>
            <a:ext cx="231457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008709"/>
            <a:ext cx="154305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FCD15-94AC-4171-8E88-E78B01B70E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031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C1A7F3-80CB-6743-0899-A64BDF1A7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457680"/>
            <a:ext cx="6858001" cy="32469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EE94A6-353C-6B4D-2409-7C0E7B206C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4" t="3200" r="25408" b="9345"/>
          <a:stretch/>
        </p:blipFill>
        <p:spPr bwMode="auto">
          <a:xfrm>
            <a:off x="5" y="4015675"/>
            <a:ext cx="6858367" cy="46250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E11BB3-AAD4-58A6-1CBA-24AC03932B3D}"/>
              </a:ext>
            </a:extLst>
          </p:cNvPr>
          <p:cNvSpPr txBox="1"/>
          <p:nvPr/>
        </p:nvSpPr>
        <p:spPr>
          <a:xfrm>
            <a:off x="2" y="-65541"/>
            <a:ext cx="6858001" cy="5233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1" b="1" dirty="0"/>
              <a:t>Variables normalized within subject</a:t>
            </a:r>
            <a:endParaRPr lang="he-IL" sz="2801" b="1" dirty="0"/>
          </a:p>
        </p:txBody>
      </p:sp>
    </p:spTree>
    <p:extLst>
      <p:ext uri="{BB962C8B-B14F-4D97-AF65-F5344CB8AC3E}">
        <p14:creationId xmlns:p14="http://schemas.microsoft.com/office/powerpoint/2010/main" val="103593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5E11BB3-AAD4-58A6-1CBA-24AC03932B3D}"/>
              </a:ext>
            </a:extLst>
          </p:cNvPr>
          <p:cNvSpPr txBox="1"/>
          <p:nvPr/>
        </p:nvSpPr>
        <p:spPr>
          <a:xfrm>
            <a:off x="2" y="-65541"/>
            <a:ext cx="6858001" cy="5233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1" b="1" dirty="0"/>
              <a:t>Variables w/o normalization</a:t>
            </a:r>
            <a:endParaRPr lang="he-IL" sz="2801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63129B-A233-8C22-7402-588D76EF5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5" y="397042"/>
            <a:ext cx="6726590" cy="33020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1C3064-74B8-D799-46C3-B8E25037C3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5" t="2063" r="25073" b="9889"/>
          <a:stretch/>
        </p:blipFill>
        <p:spPr bwMode="auto">
          <a:xfrm>
            <a:off x="65705" y="3956488"/>
            <a:ext cx="6758707" cy="45578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75772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9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3</cp:revision>
  <dcterms:created xsi:type="dcterms:W3CDTF">2022-11-07T12:02:02Z</dcterms:created>
  <dcterms:modified xsi:type="dcterms:W3CDTF">2022-11-07T12:58:24Z</dcterms:modified>
</cp:coreProperties>
</file>