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18.1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13,'90'6,"2"0,985-7,-1048 0,51-10,-52 6,56-2,293 8,-305 5,-48-3,25 0,254-3,-293 0,-1 1,16 3,13 2,-29-5,0 1,0-1,-1 2,10 2,-10-2,1 0,0-1,0 0,11 1,-1-3,-4 1,1 0,21 4,-11-1,0-2,-1 0,44-4,-13 1,-22 2,-17 0,0-1,23-3,-34 2,0-1,-1 0,12-4,-12 3,0 1,1 0,-1 0,10-1,81-5,13-4,-82 9,51 1,-61 2,-4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21.6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50,'23'1,"0"2,29 6,-28-5,41 4,89-8,-75 0,-70-1,0 0,0 0,0-1,16-5,-14 3,0 1,18-2,51-7,-45 7,46-3,-8 2,4 0,-21 7,99-6,190-4,-224 10,179-1,-277 1,26 5,21 0,-22-6,-13-1,0 2,39 6,-38-2,-21-4,0 2,29 7,-30-6,1-1,1 0,25 1,-2 0,37 7,-37-4,0-2,41 0,-64-4,-1 0,0 1,20 6,-20-4,1-1,0-1,17 1,518-4,-540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18.1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13,'90'6,"2"0,985-7,-1048 0,51-10,-52 6,56-2,293 8,-305 5,-48-3,25 0,254-3,-293 0,-1 1,16 3,13 2,-29-5,0 1,0-1,-1 2,10 2,-10-2,1 0,0-1,0 0,11 1,-1-3,-4 1,1 0,21 4,-11-1,0-2,-1 0,44-4,-13 1,-22 2,-17 0,0-1,23-3,-34 2,0-1,-1 0,12-4,-12 3,0 1,1 0,-1 0,10-1,81-5,13-4,-82 9,51 1,-61 2,-4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21.6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50,'23'1,"0"2,29 6,-28-5,41 4,89-8,-75 0,-70-1,0 0,0 0,0-1,16-5,-14 3,0 1,18-2,51-7,-45 7,46-3,-8 2,4 0,-21 7,99-6,190-4,-224 10,179-1,-277 1,26 5,21 0,-22-6,-13-1,0 2,39 6,-38-2,-21-4,0 2,29 7,-30-6,1-1,1 0,25 1,-2 0,37 7,-37-4,0-2,41 0,-64-4,-1 0,0 1,20 6,-20-4,1-1,0-1,17 1,518-4,-540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18.1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13,'90'6,"2"0,985-7,-1048 0,51-10,-52 6,56-2,293 8,-305 5,-48-3,25 0,254-3,-293 0,-1 1,16 3,13 2,-29-5,0 1,0-1,-1 2,10 2,-10-2,1 0,0-1,0 0,11 1,-1-3,-4 1,1 0,21 4,-11-1,0-2,-1 0,44-4,-13 1,-22 2,-17 0,0-1,23-3,-34 2,0-1,-1 0,12-4,-12 3,0 1,1 0,-1 0,10-1,81-5,13-4,-82 9,51 1,-61 2,-4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21.6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50,'23'1,"0"2,29 6,-28-5,41 4,89-8,-75 0,-70-1,0 0,0 0,0-1,16-5,-14 3,0 1,18-2,51-7,-45 7,46-3,-8 2,4 0,-21 7,99-6,190-4,-224 10,179-1,-277 1,26 5,21 0,-22-6,-13-1,0 2,39 6,-38-2,-21-4,0 2,29 7,-30-6,1-1,1 0,25 1,-2 0,37 7,-37-4,0-2,41 0,-64-4,-1 0,0 1,20 6,-20-4,1-1,0-1,17 1,518-4,-540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18.1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13,'90'6,"2"0,985-7,-1048 0,51-10,-52 6,56-2,293 8,-305 5,-48-3,25 0,254-3,-293 0,-1 1,16 3,13 2,-29-5,0 1,0-1,-1 2,10 2,-10-2,1 0,0-1,0 0,11 1,-1-3,-4 1,1 0,21 4,-11-1,0-2,-1 0,44-4,-13 1,-22 2,-17 0,0-1,23-3,-34 2,0-1,-1 0,12-4,-12 3,0 1,1 0,-1 0,10-1,81-5,13-4,-82 9,51 1,-61 2,-4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12:42:21.6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50,'23'1,"0"2,29 6,-28-5,41 4,89-8,-75 0,-70-1,0 0,0 0,0-1,16-5,-14 3,0 1,18-2,51-7,-45 7,46-3,-8 2,4 0,-21 7,99-6,190-4,-224 10,179-1,-277 1,26 5,21 0,-22-6,-13-1,0 2,39 6,-38-2,-21-4,0 2,29 7,-30-6,1-1,1 0,25 1,-2 0,37 7,-37-4,0-2,41 0,-64-4,-1 0,0 1,20 6,-20-4,1-1,0-1,17 1,518-4,-540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681-9E9B-8517-F952-077C49C3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D2F-2AD4-32B5-DE65-2103FE5AD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E38E-F454-7289-2B2B-AB17CD0C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02B0-4F32-C526-AD00-EF453C71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3F53-4F40-573F-C18F-06478E21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2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FDA1-88A6-F006-AE36-A18D487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99CFE-033F-F23B-57B1-803D0C80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B81F-9738-EE94-7952-2FFA1269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A895-F43D-DDB4-704E-ED5422C3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ED78-98F9-9393-8F5F-BEAF1CCC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383EC-3008-BA7E-BE90-AF19A904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75F4-C169-7B95-C353-861F4018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3DF7-485B-FC4D-E7C4-C226E9D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D44B-DC06-7CA1-82B7-F52F04D1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7965-BCC1-84B8-9AA4-AC67ED7E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1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A56D-4520-8DF7-F306-8D3458FC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BE29-93E5-CCA6-6F50-8D5FE52A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6E09-9CB3-DDB2-6A2E-A8774B3D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D207-4A45-B30A-2269-69EDA10F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FAB0-DFE4-4D06-F7EA-B72AC4CF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94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D1B6-163E-375C-AB9B-FC5C27F8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62D1-7764-07F1-EC66-A8531147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6649-E1B9-93F5-361E-37331967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638E-489D-9246-C989-FF421C77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84D9-3711-C7AD-D62E-00779DF8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1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8FA8-C852-F635-6BCE-AE623657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6FEE-5B69-AE0A-EEC6-65E4E013A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5D21-9752-3C31-E96F-55BBE35E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8F22E-CF97-FD6A-C417-CBD380B0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3477-B37F-0229-CA87-F1FCEB59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438E-B867-8D71-A92A-6B42A299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94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48C8-EA39-2A54-F3F8-4277EAB5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0FC2-DFF6-D488-7581-9EF56A38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DBAC3-F98C-69FC-CA5E-954C8B14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E61DF-4897-0C49-BEE2-B8CBA9F2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E93F6-7530-07F3-4E49-59C447F6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E3F1F-E066-3C1E-1C88-37432ABD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FA08-8089-2F29-37FD-D36C70B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F47B4-D257-EE31-C216-655330DC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7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599A-DC2B-1EDA-4169-B9278B30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E6736-9A2C-C75B-87D5-A991496A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91B8F-FC7B-60CE-EEB1-2E052CFF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E13E-4F29-7E3C-ED9D-8B12F713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7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70D81-4806-6F1F-70D4-6357C3BA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928AB-0025-D695-4E02-C16E27B5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716B-1260-7B0A-85AB-B248DA95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42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FC4A-A504-CB9E-8758-EC726199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C00E-E3A1-0DFD-F183-32D435BF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6A17-D504-2E5F-5CA9-4D36FB0B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1041-C174-3039-38AE-A7799DCE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DA41-857A-5A48-B0FE-691F326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B4E4-36AD-6AA7-51AC-847F4693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05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B51-362A-1849-D981-5D3E15AE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6692C-760B-7CA9-326B-2FC1FCCFC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24B9D-B7B1-03BD-2EC8-BF42E8AA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67BD-87BE-1880-51DC-DE576817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86CA-AB07-4F87-FEFA-151732D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61615-E2AE-754B-49BD-58AC89A3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9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ACB98-DFC7-7D27-77B1-43D7ED0E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6645-59E6-5A2E-18F3-766BC5F6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36B3-6AE9-5020-4A3C-94311ABD8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BC58-39C0-4CE4-83A6-145D4C9E74D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751E-CDE4-C6C0-9EFC-D3C9B77A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7C42-7F33-9463-1F80-406E1AB2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CED1-F6F9-4491-A6A2-A260A130D7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2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447822-D9E2-338E-54F3-C92B4735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31"/>
          <a:stretch/>
        </p:blipFill>
        <p:spPr>
          <a:xfrm>
            <a:off x="1439606" y="1905560"/>
            <a:ext cx="3440083" cy="1019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/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u="sng" dirty="0"/>
                  <a:t>Regression formula within subject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sz="1400" dirty="0"/>
                  <a:t>(Fixed, rand slope, rand intercept)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b="1" u="sng" dirty="0"/>
                  <a:t>Fixed effect coefficients (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u="sng" dirty="0"/>
                  <a:t>) across subjects</a:t>
                </a:r>
              </a:p>
              <a:p>
                <a:pPr algn="ctr"/>
                <a:r>
                  <a:rPr lang="en-US" sz="1400" dirty="0"/>
                  <a:t>k=keyboard, r=reach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blipFill>
                <a:blip r:embed="rId3"/>
                <a:stretch>
                  <a:fillRect t="-16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3EA913-62BC-C201-82A8-12DC8D77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9"/>
          <a:stretch/>
        </p:blipFill>
        <p:spPr>
          <a:xfrm>
            <a:off x="1439606" y="3566592"/>
            <a:ext cx="3440083" cy="3291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14:cNvPr>
              <p14:cNvContentPartPr/>
              <p14:nvPr/>
            </p14:nvContentPartPr>
            <p14:xfrm>
              <a:off x="2552028" y="4922768"/>
              <a:ext cx="118908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6388" y="4850768"/>
                <a:ext cx="126072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37DC8D-DF1C-9DEB-3C90-C267A9675E88}"/>
              </a:ext>
            </a:extLst>
          </p:cNvPr>
          <p:cNvSpPr txBox="1"/>
          <p:nvPr/>
        </p:nvSpPr>
        <p:spPr>
          <a:xfrm>
            <a:off x="2773170" y="1773941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Keyboard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3956C-20ED-9186-8078-C841A54EA105}"/>
              </a:ext>
            </a:extLst>
          </p:cNvPr>
          <p:cNvSpPr txBox="1"/>
          <p:nvPr/>
        </p:nvSpPr>
        <p:spPr>
          <a:xfrm>
            <a:off x="2786534" y="3429392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Reaching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14:cNvPr>
              <p14:cNvContentPartPr/>
              <p14:nvPr/>
            </p14:nvContentPartPr>
            <p14:xfrm>
              <a:off x="2552028" y="2690246"/>
              <a:ext cx="121752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028" y="2618606"/>
                <a:ext cx="1289160" cy="1836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A9864AC-EDA9-E3EA-49AE-06EFF407A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156" y="2057238"/>
            <a:ext cx="5773012" cy="4724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FEE66E-BDE3-9567-6847-CDC544F6D46B}"/>
              </a:ext>
            </a:extLst>
          </p:cNvPr>
          <p:cNvSpPr txBox="1"/>
          <p:nvPr/>
        </p:nvSpPr>
        <p:spPr>
          <a:xfrm>
            <a:off x="9404016" y="235373"/>
            <a:ext cx="21841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is normalized within subject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F7EC32-BFF7-35F3-11E7-217C2CFA6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93" b="-7973"/>
          <a:stretch/>
        </p:blipFill>
        <p:spPr>
          <a:xfrm>
            <a:off x="1439606" y="3598929"/>
            <a:ext cx="3415259" cy="357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85D0-1E74-A969-290C-C116D7A54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11"/>
          <a:stretch/>
        </p:blipFill>
        <p:spPr>
          <a:xfrm>
            <a:off x="1439607" y="1913944"/>
            <a:ext cx="3415258" cy="1011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D83AB0-4105-CB6D-8365-FB78F48A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67" y="2058483"/>
            <a:ext cx="5758253" cy="4712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/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u="sng" dirty="0"/>
                  <a:t>Regression formula within subject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sz="1400" dirty="0"/>
                  <a:t>(Fixed, rand intercept)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b="1" u="sng" dirty="0"/>
                  <a:t>Fixed effect coefficients (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u="sng" dirty="0"/>
                  <a:t>) across subjects</a:t>
                </a:r>
              </a:p>
              <a:p>
                <a:pPr algn="ctr"/>
                <a:r>
                  <a:rPr lang="en-US" sz="1400" dirty="0"/>
                  <a:t>k=keyboard, r=reach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blipFill>
                <a:blip r:embed="rId4"/>
                <a:stretch>
                  <a:fillRect t="-16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14:cNvPr>
              <p14:cNvContentPartPr/>
              <p14:nvPr/>
            </p14:nvContentPartPr>
            <p14:xfrm>
              <a:off x="2552028" y="4922768"/>
              <a:ext cx="118908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6028" y="4850768"/>
                <a:ext cx="126072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37DC8D-DF1C-9DEB-3C90-C267A9675E88}"/>
              </a:ext>
            </a:extLst>
          </p:cNvPr>
          <p:cNvSpPr txBox="1"/>
          <p:nvPr/>
        </p:nvSpPr>
        <p:spPr>
          <a:xfrm>
            <a:off x="2773170" y="1773941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Keyboard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3956C-20ED-9186-8078-C841A54EA105}"/>
              </a:ext>
            </a:extLst>
          </p:cNvPr>
          <p:cNvSpPr txBox="1"/>
          <p:nvPr/>
        </p:nvSpPr>
        <p:spPr>
          <a:xfrm>
            <a:off x="2786534" y="3429392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Reaching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14:cNvPr>
              <p14:cNvContentPartPr/>
              <p14:nvPr/>
            </p14:nvContentPartPr>
            <p14:xfrm>
              <a:off x="2552028" y="2690246"/>
              <a:ext cx="121752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6028" y="2618246"/>
                <a:ext cx="128916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030F5B-7F79-7EE3-2AE8-C28AB722BECF}"/>
              </a:ext>
            </a:extLst>
          </p:cNvPr>
          <p:cNvSpPr txBox="1"/>
          <p:nvPr/>
        </p:nvSpPr>
        <p:spPr>
          <a:xfrm>
            <a:off x="9404016" y="235373"/>
            <a:ext cx="21841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is normalized within subject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CF382-707A-2901-E6F5-706F69B3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59"/>
          <a:stretch/>
        </p:blipFill>
        <p:spPr>
          <a:xfrm>
            <a:off x="1475468" y="1935232"/>
            <a:ext cx="3370640" cy="994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BB2FB-56D6-87C3-DB37-479E8C43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9" b="-3755"/>
          <a:stretch/>
        </p:blipFill>
        <p:spPr>
          <a:xfrm>
            <a:off x="1475468" y="3598929"/>
            <a:ext cx="3370640" cy="3375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/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u="sng" dirty="0"/>
                  <a:t>Regression formula within subject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sz="1400" dirty="0"/>
                  <a:t>(Fixed, rand intercept)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b="1" u="sng" dirty="0"/>
                  <a:t>Fixed effect coefficients (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u="sng" dirty="0"/>
                  <a:t>) across subjects</a:t>
                </a:r>
              </a:p>
              <a:p>
                <a:pPr algn="ctr"/>
                <a:r>
                  <a:rPr lang="en-US" sz="1400" dirty="0"/>
                  <a:t>k=keyboard, r=reach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blipFill>
                <a:blip r:embed="rId3"/>
                <a:stretch>
                  <a:fillRect t="-16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14:cNvPr>
              <p14:cNvContentPartPr/>
              <p14:nvPr/>
            </p14:nvContentPartPr>
            <p14:xfrm>
              <a:off x="2552028" y="4922768"/>
              <a:ext cx="118908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6028" y="4850768"/>
                <a:ext cx="126072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37DC8D-DF1C-9DEB-3C90-C267A9675E88}"/>
              </a:ext>
            </a:extLst>
          </p:cNvPr>
          <p:cNvSpPr txBox="1"/>
          <p:nvPr/>
        </p:nvSpPr>
        <p:spPr>
          <a:xfrm>
            <a:off x="2773170" y="1773941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Keyboard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3956C-20ED-9186-8078-C841A54EA105}"/>
              </a:ext>
            </a:extLst>
          </p:cNvPr>
          <p:cNvSpPr txBox="1"/>
          <p:nvPr/>
        </p:nvSpPr>
        <p:spPr>
          <a:xfrm>
            <a:off x="2786534" y="3429392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Reaching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14:cNvPr>
              <p14:cNvContentPartPr/>
              <p14:nvPr/>
            </p14:nvContentPartPr>
            <p14:xfrm>
              <a:off x="2552028" y="2690246"/>
              <a:ext cx="121752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028" y="2618246"/>
                <a:ext cx="128916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030F5B-7F79-7EE3-2AE8-C28AB722BECF}"/>
              </a:ext>
            </a:extLst>
          </p:cNvPr>
          <p:cNvSpPr txBox="1"/>
          <p:nvPr/>
        </p:nvSpPr>
        <p:spPr>
          <a:xfrm>
            <a:off x="9404016" y="235373"/>
            <a:ext cx="2184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isn’t normalized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5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E5AB7-2FCB-A282-42BD-E357E9463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75"/>
          <a:stretch/>
        </p:blipFill>
        <p:spPr>
          <a:xfrm>
            <a:off x="1468837" y="1883571"/>
            <a:ext cx="3345847" cy="1005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F0432-9CDD-5E5B-8845-44771CD6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56"/>
          <a:stretch/>
        </p:blipFill>
        <p:spPr>
          <a:xfrm>
            <a:off x="1477505" y="3555590"/>
            <a:ext cx="3345847" cy="3265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/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u="sng" dirty="0"/>
                  <a:t>Regression formula within subject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sz="1400" dirty="0"/>
                  <a:t>(Fixed, rand intercept)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b="1" u="sng" dirty="0"/>
                  <a:t>Fixed effect coefficients (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u="sng" dirty="0"/>
                  <a:t>) across subjects</a:t>
                </a:r>
              </a:p>
              <a:p>
                <a:pPr algn="ctr"/>
                <a:r>
                  <a:rPr lang="en-US" sz="1400" dirty="0"/>
                  <a:t>k=keyboard, r=reach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0A4F-32A1-26BC-6197-428E16C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28" y="160619"/>
                <a:ext cx="9356349" cy="1846659"/>
              </a:xfrm>
              <a:prstGeom prst="rect">
                <a:avLst/>
              </a:prstGeom>
              <a:blipFill>
                <a:blip r:embed="rId3"/>
                <a:stretch>
                  <a:fillRect t="-16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14:cNvPr>
              <p14:cNvContentPartPr/>
              <p14:nvPr/>
            </p14:nvContentPartPr>
            <p14:xfrm>
              <a:off x="2552028" y="4922768"/>
              <a:ext cx="118908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27631-9363-2CF5-7A75-BBF1A2735F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6028" y="4850768"/>
                <a:ext cx="126072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37DC8D-DF1C-9DEB-3C90-C267A9675E88}"/>
              </a:ext>
            </a:extLst>
          </p:cNvPr>
          <p:cNvSpPr txBox="1"/>
          <p:nvPr/>
        </p:nvSpPr>
        <p:spPr>
          <a:xfrm>
            <a:off x="2773170" y="1773941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Keyboard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3956C-20ED-9186-8078-C841A54EA105}"/>
              </a:ext>
            </a:extLst>
          </p:cNvPr>
          <p:cNvSpPr txBox="1"/>
          <p:nvPr/>
        </p:nvSpPr>
        <p:spPr>
          <a:xfrm>
            <a:off x="2786534" y="3429392"/>
            <a:ext cx="108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Reaching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14:cNvPr>
              <p14:cNvContentPartPr/>
              <p14:nvPr/>
            </p14:nvContentPartPr>
            <p14:xfrm>
              <a:off x="2552028" y="2690246"/>
              <a:ext cx="121752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15980-B092-111F-7393-C790AF47C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028" y="2618246"/>
                <a:ext cx="128916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030F5B-7F79-7EE3-2AE8-C28AB722BECF}"/>
              </a:ext>
            </a:extLst>
          </p:cNvPr>
          <p:cNvSpPr txBox="1"/>
          <p:nvPr/>
        </p:nvSpPr>
        <p:spPr>
          <a:xfrm>
            <a:off x="9404016" y="235373"/>
            <a:ext cx="2184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isn’t normalized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1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</cp:revision>
  <dcterms:created xsi:type="dcterms:W3CDTF">2022-12-05T12:36:56Z</dcterms:created>
  <dcterms:modified xsi:type="dcterms:W3CDTF">2022-12-05T14:54:46Z</dcterms:modified>
</cp:coreProperties>
</file>