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2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01" autoAdjust="0"/>
  </p:normalViewPr>
  <p:slideViewPr>
    <p:cSldViewPr snapToGrid="0">
      <p:cViewPr varScale="1">
        <p:scale>
          <a:sx n="66" d="100"/>
          <a:sy n="66" d="100"/>
        </p:scale>
        <p:origin x="1301" y="67"/>
      </p:cViewPr>
      <p:guideLst/>
    </p:cSldViewPr>
  </p:slideViewPr>
  <p:notesTextViewPr>
    <p:cViewPr>
      <p:scale>
        <a:sx n="1" d="1"/>
        <a:sy n="1" d="1"/>
      </p:scale>
      <p:origin x="0" y="-37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187A0E5-1131-40EE-A323-6265E470FEEB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713F580-B1B7-4D0A-B7CA-4FBD3302A7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86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experiment is a rather simple priming experiment.</a:t>
            </a:r>
          </a:p>
          <a:p>
            <a:r>
              <a:rPr lang="en-US" dirty="0"/>
              <a:t>A masked prime is displayed to the subjects, followed by a target word.</a:t>
            </a:r>
          </a:p>
          <a:p>
            <a:r>
              <a:rPr lang="en-US" dirty="0"/>
              <a:t>These words can describe natural / artificial items.</a:t>
            </a:r>
          </a:p>
          <a:p>
            <a:r>
              <a:rPr lang="en-US" dirty="0"/>
              <a:t>After both words are displayed, the subjects are asked to categorize the target as natural / artificial.</a:t>
            </a:r>
          </a:p>
          <a:p>
            <a:r>
              <a:rPr lang="en-US" dirty="0"/>
              <a:t>Once they do that, they are shown two words, from which they have to recognize the prime.</a:t>
            </a:r>
          </a:p>
          <a:p>
            <a:r>
              <a:rPr lang="en-US" dirty="0"/>
              <a:t>Finally the subjects answer a PAS about the prime.</a:t>
            </a:r>
          </a:p>
          <a:p>
            <a:r>
              <a:rPr lang="en-US" dirty="0"/>
              <a:t>The twist is in the way we record the subject’s answers:</a:t>
            </a:r>
          </a:p>
          <a:p>
            <a:r>
              <a:rPr lang="en-US" dirty="0"/>
              <a:t>The answers are displayed on the screen and the subject is asked to reach the correct answer.</a:t>
            </a:r>
          </a:p>
          <a:p>
            <a:r>
              <a:rPr lang="en-US" dirty="0"/>
              <a:t>We track the trajectory of his hand, and that is used as the measure for unconscious processing in our analysis.</a:t>
            </a:r>
          </a:p>
          <a:p>
            <a:r>
              <a:rPr lang="en-US" dirty="0"/>
              <a:t>Our goal is to find out if motion tracking is sensitive to unconscious priming effects, as it wasn’t used for such goals before.</a:t>
            </a:r>
          </a:p>
          <a:p>
            <a:r>
              <a:rPr lang="en-US" dirty="0"/>
              <a:t>We expect that the trajectory on incongruent trials will be biased to the center due to conflicting category of the prime and the target.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3F580-B1B7-4D0A-B7CA-4FBD3302A75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307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א'/חשון/תשפ"ב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1675A7DC-FBE9-45A6-B12C-54E4DCA7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056"/>
            <a:ext cx="7327370" cy="49407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86B0F1-B31B-44F7-8F4A-FBE6577F7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83" y="1230056"/>
            <a:ext cx="7332153" cy="4940714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03DCA33D-E2EE-42E4-8D3E-B6A222659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342" y="1692401"/>
            <a:ext cx="4822371" cy="323632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F6D4682-2712-4417-A318-4A7F7BFFE436}"/>
              </a:ext>
            </a:extLst>
          </p:cNvPr>
          <p:cNvSpPr/>
          <p:nvPr/>
        </p:nvSpPr>
        <p:spPr>
          <a:xfrm>
            <a:off x="3510777" y="104392"/>
            <a:ext cx="517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Primed Trajectory</a:t>
            </a:r>
          </a:p>
        </p:txBody>
      </p:sp>
      <p:pic>
        <p:nvPicPr>
          <p:cNvPr id="431" name="Picture 430">
            <a:extLst>
              <a:ext uri="{FF2B5EF4-FFF2-40B4-BE49-F238E27FC236}">
                <a16:creationId xmlns:a16="http://schemas.microsoft.com/office/drawing/2014/main" id="{EDEA6328-167E-40BD-8F4D-0294376E2F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56" t="4026" r="63333" b="51959"/>
          <a:stretch/>
        </p:blipFill>
        <p:spPr>
          <a:xfrm>
            <a:off x="2405834" y="933822"/>
            <a:ext cx="6900988" cy="58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187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37</cp:revision>
  <dcterms:created xsi:type="dcterms:W3CDTF">2020-11-11T13:28:00Z</dcterms:created>
  <dcterms:modified xsi:type="dcterms:W3CDTF">2021-10-07T11:32:38Z</dcterms:modified>
</cp:coreProperties>
</file>