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62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393"/>
    <a:srgbClr val="E65E5E"/>
    <a:srgbClr val="C00000"/>
    <a:srgbClr val="FF0000"/>
    <a:srgbClr val="4472C4"/>
    <a:srgbClr val="2F528F"/>
    <a:srgbClr val="BFBFBF"/>
    <a:srgbClr val="AE0E1D"/>
    <a:srgbClr val="E7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ה'/תמוז/תשפ"ב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0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915970" y="5699539"/>
            <a:ext cx="98103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>
                <a:solidFill>
                  <a:srgbClr val="4472C4"/>
                </a:solidFill>
              </a:rPr>
              <a:t>Deviation from center</a:t>
            </a:r>
            <a:endParaRPr lang="he-IL" sz="1200" b="1" dirty="0">
              <a:solidFill>
                <a:srgbClr val="4472C4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87F90C-6633-C8FB-8EBF-69137A24DA7C}"/>
                  </a:ext>
                </a:extLst>
              </p:cNvPr>
              <p:cNvSpPr txBox="1"/>
              <p:nvPr/>
            </p:nvSpPr>
            <p:spPr>
              <a:xfrm>
                <a:off x="9077069" y="1119328"/>
                <a:ext cx="294249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he-IL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87F90C-6633-C8FB-8EBF-69137A24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069" y="1119328"/>
                <a:ext cx="29424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48D34146-40C8-5E86-5AE5-DA4994E61C2E}"/>
              </a:ext>
            </a:extLst>
          </p:cNvPr>
          <p:cNvSpPr/>
          <p:nvPr/>
        </p:nvSpPr>
        <p:spPr>
          <a:xfrm>
            <a:off x="9055001" y="1130405"/>
            <a:ext cx="381184" cy="285625"/>
          </a:xfrm>
          <a:prstGeom prst="arc">
            <a:avLst>
              <a:gd name="adj1" fmla="val 11045464"/>
              <a:gd name="adj2" fmla="val 1994807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97AB04-4944-84BF-8795-9D07250C63D3}"/>
              </a:ext>
            </a:extLst>
          </p:cNvPr>
          <p:cNvCxnSpPr>
            <a:cxnSpLocks/>
          </p:cNvCxnSpPr>
          <p:nvPr/>
        </p:nvCxnSpPr>
        <p:spPr>
          <a:xfrm flipH="1" flipV="1">
            <a:off x="8942173" y="896685"/>
            <a:ext cx="469608" cy="1642733"/>
          </a:xfrm>
          <a:prstGeom prst="straightConnector1">
            <a:avLst/>
          </a:prstGeom>
          <a:ln w="19050">
            <a:solidFill>
              <a:srgbClr val="7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A1BD1-D843-8543-766A-C459CD94FFE7}"/>
              </a:ext>
            </a:extLst>
          </p:cNvPr>
          <p:cNvSpPr/>
          <p:nvPr/>
        </p:nvSpPr>
        <p:spPr>
          <a:xfrm>
            <a:off x="1547530" y="4279557"/>
            <a:ext cx="1206844" cy="195648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06844" h="1956487">
                <a:moveTo>
                  <a:pt x="593125" y="1956487"/>
                </a:moveTo>
                <a:lnTo>
                  <a:pt x="654908" y="1754659"/>
                </a:lnTo>
                <a:lnTo>
                  <a:pt x="667265" y="1441621"/>
                </a:lnTo>
                <a:lnTo>
                  <a:pt x="679622" y="1173892"/>
                </a:lnTo>
                <a:lnTo>
                  <a:pt x="700217" y="864973"/>
                </a:lnTo>
                <a:lnTo>
                  <a:pt x="745525" y="753762"/>
                </a:lnTo>
                <a:lnTo>
                  <a:pt x="774357" y="580767"/>
                </a:lnTo>
                <a:lnTo>
                  <a:pt x="819665" y="457200"/>
                </a:lnTo>
                <a:lnTo>
                  <a:pt x="930876" y="354227"/>
                </a:lnTo>
                <a:cubicBezTo>
                  <a:pt x="954348" y="321366"/>
                  <a:pt x="944920" y="335221"/>
                  <a:pt x="959708" y="313038"/>
                </a:cubicBezTo>
                <a:lnTo>
                  <a:pt x="1037968" y="230659"/>
                </a:lnTo>
                <a:lnTo>
                  <a:pt x="1107990" y="140043"/>
                </a:lnTo>
                <a:lnTo>
                  <a:pt x="1161535" y="90616"/>
                </a:lnTo>
                <a:lnTo>
                  <a:pt x="1206844" y="16475"/>
                </a:lnTo>
                <a:lnTo>
                  <a:pt x="0" y="0"/>
                </a:lnTo>
                <a:lnTo>
                  <a:pt x="4119" y="1944130"/>
                </a:lnTo>
                <a:lnTo>
                  <a:pt x="593125" y="195648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E29298-1BCC-14A5-2E3D-7FEDAD9618F4}"/>
              </a:ext>
            </a:extLst>
          </p:cNvPr>
          <p:cNvSpPr txBox="1"/>
          <p:nvPr/>
        </p:nvSpPr>
        <p:spPr>
          <a:xfrm>
            <a:off x="232448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E5802D5-6A45-F04F-5606-BDCAD321938E}"/>
              </a:ext>
            </a:extLst>
          </p:cNvPr>
          <p:cNvSpPr txBox="1"/>
          <p:nvPr/>
        </p:nvSpPr>
        <p:spPr>
          <a:xfrm>
            <a:off x="1473161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Right Path Area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4804999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68874E-B43A-9895-0FB4-626DFECE0D1E}"/>
              </a:ext>
            </a:extLst>
          </p:cNvPr>
          <p:cNvCxnSpPr>
            <a:cxnSpLocks/>
          </p:cNvCxnSpPr>
          <p:nvPr/>
        </p:nvCxnSpPr>
        <p:spPr>
          <a:xfrm>
            <a:off x="933561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856294-F9AB-C577-33E0-1C6071E29164}"/>
              </a:ext>
            </a:extLst>
          </p:cNvPr>
          <p:cNvCxnSpPr>
            <a:cxnSpLocks/>
          </p:cNvCxnSpPr>
          <p:nvPr/>
        </p:nvCxnSpPr>
        <p:spPr>
          <a:xfrm flipV="1">
            <a:off x="933561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8D891CA-157B-8414-8999-FEA5D659B2D2}"/>
              </a:ext>
            </a:extLst>
          </p:cNvPr>
          <p:cNvSpPr/>
          <p:nvPr/>
        </p:nvSpPr>
        <p:spPr>
          <a:xfrm>
            <a:off x="2162594" y="4315165"/>
            <a:ext cx="626710" cy="189718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762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EE9CA0C-C3B9-3C43-9DD3-3FFD63404702}"/>
              </a:ext>
            </a:extLst>
          </p:cNvPr>
          <p:cNvSpPr/>
          <p:nvPr/>
        </p:nvSpPr>
        <p:spPr>
          <a:xfrm>
            <a:off x="1068737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480602-FA6F-586E-1809-F251227A97A5}"/>
              </a:ext>
            </a:extLst>
          </p:cNvPr>
          <p:cNvCxnSpPr/>
          <p:nvPr/>
        </p:nvCxnSpPr>
        <p:spPr>
          <a:xfrm flipV="1">
            <a:off x="1539789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6F7731B-BD45-89AF-84B1-F73F86F6158F}"/>
              </a:ext>
            </a:extLst>
          </p:cNvPr>
          <p:cNvSpPr/>
          <p:nvPr/>
        </p:nvSpPr>
        <p:spPr>
          <a:xfrm>
            <a:off x="9506070" y="4273207"/>
            <a:ext cx="1190969" cy="1962837"/>
          </a:xfrm>
          <a:custGeom>
            <a:avLst/>
            <a:gdLst>
              <a:gd name="connsiteX0" fmla="*/ 589006 w 1206844"/>
              <a:gd name="connsiteY0" fmla="*/ 1923535 h 1944130"/>
              <a:gd name="connsiteX1" fmla="*/ 654908 w 1206844"/>
              <a:gd name="connsiteY1" fmla="*/ 1754659 h 1944130"/>
              <a:gd name="connsiteX2" fmla="*/ 667265 w 1206844"/>
              <a:gd name="connsiteY2" fmla="*/ 1441621 h 1944130"/>
              <a:gd name="connsiteX3" fmla="*/ 679622 w 1206844"/>
              <a:gd name="connsiteY3" fmla="*/ 1173892 h 1944130"/>
              <a:gd name="connsiteX4" fmla="*/ 700217 w 1206844"/>
              <a:gd name="connsiteY4" fmla="*/ 864973 h 1944130"/>
              <a:gd name="connsiteX5" fmla="*/ 745525 w 1206844"/>
              <a:gd name="connsiteY5" fmla="*/ 753762 h 1944130"/>
              <a:gd name="connsiteX6" fmla="*/ 774357 w 1206844"/>
              <a:gd name="connsiteY6" fmla="*/ 580767 h 1944130"/>
              <a:gd name="connsiteX7" fmla="*/ 819665 w 1206844"/>
              <a:gd name="connsiteY7" fmla="*/ 457200 h 1944130"/>
              <a:gd name="connsiteX8" fmla="*/ 930876 w 1206844"/>
              <a:gd name="connsiteY8" fmla="*/ 354227 h 1944130"/>
              <a:gd name="connsiteX9" fmla="*/ 959708 w 1206844"/>
              <a:gd name="connsiteY9" fmla="*/ 313038 h 1944130"/>
              <a:gd name="connsiteX10" fmla="*/ 1037968 w 1206844"/>
              <a:gd name="connsiteY10" fmla="*/ 230659 h 1944130"/>
              <a:gd name="connsiteX11" fmla="*/ 1107990 w 1206844"/>
              <a:gd name="connsiteY11" fmla="*/ 140043 h 1944130"/>
              <a:gd name="connsiteX12" fmla="*/ 1161535 w 1206844"/>
              <a:gd name="connsiteY12" fmla="*/ 90616 h 1944130"/>
              <a:gd name="connsiteX13" fmla="*/ 1206844 w 1206844"/>
              <a:gd name="connsiteY13" fmla="*/ 16475 h 1944130"/>
              <a:gd name="connsiteX14" fmla="*/ 0 w 1206844"/>
              <a:gd name="connsiteY14" fmla="*/ 0 h 1944130"/>
              <a:gd name="connsiteX15" fmla="*/ 4119 w 1206844"/>
              <a:gd name="connsiteY15" fmla="*/ 1944130 h 1944130"/>
              <a:gd name="connsiteX16" fmla="*/ 589006 w 1206844"/>
              <a:gd name="connsiteY16" fmla="*/ 1923535 h 1944130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4119 w 1206844"/>
              <a:gd name="connsiteY15" fmla="*/ 1944130 h 1956487"/>
              <a:gd name="connsiteX16" fmla="*/ 593125 w 1206844"/>
              <a:gd name="connsiteY16" fmla="*/ 1956487 h 1956487"/>
              <a:gd name="connsiteX0" fmla="*/ 593125 w 1206844"/>
              <a:gd name="connsiteY0" fmla="*/ 1956487 h 1956487"/>
              <a:gd name="connsiteX1" fmla="*/ 654908 w 1206844"/>
              <a:gd name="connsiteY1" fmla="*/ 1754659 h 1956487"/>
              <a:gd name="connsiteX2" fmla="*/ 667265 w 1206844"/>
              <a:gd name="connsiteY2" fmla="*/ 1441621 h 1956487"/>
              <a:gd name="connsiteX3" fmla="*/ 679622 w 1206844"/>
              <a:gd name="connsiteY3" fmla="*/ 1173892 h 1956487"/>
              <a:gd name="connsiteX4" fmla="*/ 700217 w 1206844"/>
              <a:gd name="connsiteY4" fmla="*/ 864973 h 1956487"/>
              <a:gd name="connsiteX5" fmla="*/ 745525 w 1206844"/>
              <a:gd name="connsiteY5" fmla="*/ 753762 h 1956487"/>
              <a:gd name="connsiteX6" fmla="*/ 774357 w 1206844"/>
              <a:gd name="connsiteY6" fmla="*/ 580767 h 1956487"/>
              <a:gd name="connsiteX7" fmla="*/ 819665 w 1206844"/>
              <a:gd name="connsiteY7" fmla="*/ 457200 h 1956487"/>
              <a:gd name="connsiteX8" fmla="*/ 930876 w 1206844"/>
              <a:gd name="connsiteY8" fmla="*/ 354227 h 1956487"/>
              <a:gd name="connsiteX9" fmla="*/ 959708 w 1206844"/>
              <a:gd name="connsiteY9" fmla="*/ 313038 h 1956487"/>
              <a:gd name="connsiteX10" fmla="*/ 1037968 w 1206844"/>
              <a:gd name="connsiteY10" fmla="*/ 230659 h 1956487"/>
              <a:gd name="connsiteX11" fmla="*/ 1107990 w 1206844"/>
              <a:gd name="connsiteY11" fmla="*/ 140043 h 1956487"/>
              <a:gd name="connsiteX12" fmla="*/ 1161535 w 1206844"/>
              <a:gd name="connsiteY12" fmla="*/ 90616 h 1956487"/>
              <a:gd name="connsiteX13" fmla="*/ 1206844 w 1206844"/>
              <a:gd name="connsiteY13" fmla="*/ 16475 h 1956487"/>
              <a:gd name="connsiteX14" fmla="*/ 0 w 1206844"/>
              <a:gd name="connsiteY14" fmla="*/ 0 h 1956487"/>
              <a:gd name="connsiteX15" fmla="*/ 54919 w 1206844"/>
              <a:gd name="connsiteY15" fmla="*/ 1944130 h 1956487"/>
              <a:gd name="connsiteX16" fmla="*/ 593125 w 1206844"/>
              <a:gd name="connsiteY16" fmla="*/ 1956487 h 1956487"/>
              <a:gd name="connsiteX0" fmla="*/ 577250 w 1190969"/>
              <a:gd name="connsiteY0" fmla="*/ 1962837 h 1962837"/>
              <a:gd name="connsiteX1" fmla="*/ 639033 w 1190969"/>
              <a:gd name="connsiteY1" fmla="*/ 1761009 h 1962837"/>
              <a:gd name="connsiteX2" fmla="*/ 651390 w 1190969"/>
              <a:gd name="connsiteY2" fmla="*/ 1447971 h 1962837"/>
              <a:gd name="connsiteX3" fmla="*/ 663747 w 1190969"/>
              <a:gd name="connsiteY3" fmla="*/ 1180242 h 1962837"/>
              <a:gd name="connsiteX4" fmla="*/ 684342 w 1190969"/>
              <a:gd name="connsiteY4" fmla="*/ 871323 h 1962837"/>
              <a:gd name="connsiteX5" fmla="*/ 729650 w 1190969"/>
              <a:gd name="connsiteY5" fmla="*/ 760112 h 1962837"/>
              <a:gd name="connsiteX6" fmla="*/ 758482 w 1190969"/>
              <a:gd name="connsiteY6" fmla="*/ 587117 h 1962837"/>
              <a:gd name="connsiteX7" fmla="*/ 803790 w 1190969"/>
              <a:gd name="connsiteY7" fmla="*/ 463550 h 1962837"/>
              <a:gd name="connsiteX8" fmla="*/ 915001 w 1190969"/>
              <a:gd name="connsiteY8" fmla="*/ 360577 h 1962837"/>
              <a:gd name="connsiteX9" fmla="*/ 943833 w 1190969"/>
              <a:gd name="connsiteY9" fmla="*/ 319388 h 1962837"/>
              <a:gd name="connsiteX10" fmla="*/ 1022093 w 1190969"/>
              <a:gd name="connsiteY10" fmla="*/ 237009 h 1962837"/>
              <a:gd name="connsiteX11" fmla="*/ 1092115 w 1190969"/>
              <a:gd name="connsiteY11" fmla="*/ 146393 h 1962837"/>
              <a:gd name="connsiteX12" fmla="*/ 1145660 w 1190969"/>
              <a:gd name="connsiteY12" fmla="*/ 96966 h 1962837"/>
              <a:gd name="connsiteX13" fmla="*/ 1190969 w 1190969"/>
              <a:gd name="connsiteY13" fmla="*/ 22825 h 1962837"/>
              <a:gd name="connsiteX14" fmla="*/ 0 w 1190969"/>
              <a:gd name="connsiteY14" fmla="*/ 0 h 1962837"/>
              <a:gd name="connsiteX15" fmla="*/ 39044 w 1190969"/>
              <a:gd name="connsiteY15" fmla="*/ 1950480 h 1962837"/>
              <a:gd name="connsiteX16" fmla="*/ 577250 w 1190969"/>
              <a:gd name="connsiteY16" fmla="*/ 1962837 h 19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90969" h="1962837">
                <a:moveTo>
                  <a:pt x="577250" y="1962837"/>
                </a:moveTo>
                <a:lnTo>
                  <a:pt x="639033" y="1761009"/>
                </a:lnTo>
                <a:lnTo>
                  <a:pt x="651390" y="1447971"/>
                </a:lnTo>
                <a:lnTo>
                  <a:pt x="663747" y="1180242"/>
                </a:lnTo>
                <a:lnTo>
                  <a:pt x="684342" y="871323"/>
                </a:lnTo>
                <a:lnTo>
                  <a:pt x="729650" y="760112"/>
                </a:lnTo>
                <a:lnTo>
                  <a:pt x="758482" y="587117"/>
                </a:lnTo>
                <a:lnTo>
                  <a:pt x="803790" y="463550"/>
                </a:lnTo>
                <a:lnTo>
                  <a:pt x="915001" y="360577"/>
                </a:lnTo>
                <a:cubicBezTo>
                  <a:pt x="938473" y="327716"/>
                  <a:pt x="929045" y="341571"/>
                  <a:pt x="943833" y="319388"/>
                </a:cubicBezTo>
                <a:lnTo>
                  <a:pt x="1022093" y="237009"/>
                </a:lnTo>
                <a:lnTo>
                  <a:pt x="1092115" y="146393"/>
                </a:lnTo>
                <a:lnTo>
                  <a:pt x="1145660" y="96966"/>
                </a:lnTo>
                <a:lnTo>
                  <a:pt x="1190969" y="22825"/>
                </a:lnTo>
                <a:lnTo>
                  <a:pt x="0" y="0"/>
                </a:lnTo>
                <a:lnTo>
                  <a:pt x="39044" y="1950480"/>
                </a:lnTo>
                <a:lnTo>
                  <a:pt x="577250" y="1962837"/>
                </a:lnTo>
                <a:close/>
              </a:path>
            </a:pathLst>
          </a:custGeom>
          <a:solidFill>
            <a:srgbClr val="FF00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BFF4E8A-FCE2-3E73-9E20-2D708E44DC04}"/>
              </a:ext>
            </a:extLst>
          </p:cNvPr>
          <p:cNvSpPr/>
          <p:nvPr/>
        </p:nvSpPr>
        <p:spPr>
          <a:xfrm>
            <a:off x="9490195" y="4300151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071075-FCB5-9183-4A6D-3C71FCFC24AD}"/>
              </a:ext>
            </a:extLst>
          </p:cNvPr>
          <p:cNvSpPr txBox="1"/>
          <p:nvPr/>
        </p:nvSpPr>
        <p:spPr>
          <a:xfrm>
            <a:off x="9658324" y="4292286"/>
            <a:ext cx="8170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Reach Area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77279D-7EDE-B450-4856-A7812AAB3E7E}"/>
              </a:ext>
            </a:extLst>
          </p:cNvPr>
          <p:cNvSpPr txBox="1"/>
          <p:nvPr/>
        </p:nvSpPr>
        <p:spPr>
          <a:xfrm>
            <a:off x="2216277" y="5930626"/>
            <a:ext cx="157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E71224"/>
                </a:solidFill>
              </a:rPr>
              <a:t>Average Path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B97F23-D905-99E4-142F-D6FFFC5E1E08}"/>
              </a:ext>
            </a:extLst>
          </p:cNvPr>
          <p:cNvCxnSpPr>
            <a:cxnSpLocks/>
          </p:cNvCxnSpPr>
          <p:nvPr/>
        </p:nvCxnSpPr>
        <p:spPr>
          <a:xfrm>
            <a:off x="8875595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AF10C4F-A83B-8AEB-3F05-C58C9E7CF964}"/>
              </a:ext>
            </a:extLst>
          </p:cNvPr>
          <p:cNvCxnSpPr>
            <a:cxnSpLocks/>
          </p:cNvCxnSpPr>
          <p:nvPr/>
        </p:nvCxnSpPr>
        <p:spPr>
          <a:xfrm flipV="1">
            <a:off x="8875595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8486600-1FFA-B8E9-F1CF-D914BA31A113}"/>
              </a:ext>
            </a:extLst>
          </p:cNvPr>
          <p:cNvSpPr/>
          <p:nvPr/>
        </p:nvSpPr>
        <p:spPr>
          <a:xfrm>
            <a:off x="9010771" y="3912113"/>
            <a:ext cx="2120559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B2A496-F68B-2106-4D07-62695FD89A4F}"/>
              </a:ext>
            </a:extLst>
          </p:cNvPr>
          <p:cNvSpPr txBox="1"/>
          <p:nvPr/>
        </p:nvSpPr>
        <p:spPr>
          <a:xfrm>
            <a:off x="933562" y="6243499"/>
            <a:ext cx="122903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4B215861-BCB2-1B9E-AAB9-F5C9E89ED115}"/>
              </a:ext>
            </a:extLst>
          </p:cNvPr>
          <p:cNvSpPr/>
          <p:nvPr/>
        </p:nvSpPr>
        <p:spPr>
          <a:xfrm>
            <a:off x="3560228" y="4976343"/>
            <a:ext cx="482163" cy="44061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A342EF06-F00E-FE94-864F-D310520A1579}"/>
              </a:ext>
            </a:extLst>
          </p:cNvPr>
          <p:cNvSpPr/>
          <p:nvPr/>
        </p:nvSpPr>
        <p:spPr>
          <a:xfrm>
            <a:off x="7532206" y="4915217"/>
            <a:ext cx="932716" cy="560173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ABD9573-6B22-DC81-2897-BD187E13E8C6}"/>
              </a:ext>
            </a:extLst>
          </p:cNvPr>
          <p:cNvSpPr/>
          <p:nvPr/>
        </p:nvSpPr>
        <p:spPr>
          <a:xfrm>
            <a:off x="5381269" y="4278686"/>
            <a:ext cx="601362" cy="1935892"/>
          </a:xfrm>
          <a:custGeom>
            <a:avLst/>
            <a:gdLst>
              <a:gd name="connsiteX0" fmla="*/ 0 w 601362"/>
              <a:gd name="connsiteY0" fmla="*/ 12357 h 1935892"/>
              <a:gd name="connsiteX1" fmla="*/ 12356 w 601362"/>
              <a:gd name="connsiteY1" fmla="*/ 1935892 h 1935892"/>
              <a:gd name="connsiteX2" fmla="*/ 580767 w 601362"/>
              <a:gd name="connsiteY2" fmla="*/ 1927654 h 1935892"/>
              <a:gd name="connsiteX3" fmla="*/ 601362 w 601362"/>
              <a:gd name="connsiteY3" fmla="*/ 1729946 h 1935892"/>
              <a:gd name="connsiteX4" fmla="*/ 601362 w 601362"/>
              <a:gd name="connsiteY4" fmla="*/ 1519881 h 1935892"/>
              <a:gd name="connsiteX5" fmla="*/ 601362 w 601362"/>
              <a:gd name="connsiteY5" fmla="*/ 1363363 h 1935892"/>
              <a:gd name="connsiteX6" fmla="*/ 551935 w 601362"/>
              <a:gd name="connsiteY6" fmla="*/ 1178011 h 1935892"/>
              <a:gd name="connsiteX7" fmla="*/ 506627 w 601362"/>
              <a:gd name="connsiteY7" fmla="*/ 939114 h 1935892"/>
              <a:gd name="connsiteX8" fmla="*/ 469556 w 601362"/>
              <a:gd name="connsiteY8" fmla="*/ 807308 h 1935892"/>
              <a:gd name="connsiteX9" fmla="*/ 420129 w 601362"/>
              <a:gd name="connsiteY9" fmla="*/ 654908 h 1935892"/>
              <a:gd name="connsiteX10" fmla="*/ 341870 w 601362"/>
              <a:gd name="connsiteY10" fmla="*/ 481914 h 1935892"/>
              <a:gd name="connsiteX11" fmla="*/ 275967 w 601362"/>
              <a:gd name="connsiteY11" fmla="*/ 308919 h 1935892"/>
              <a:gd name="connsiteX12" fmla="*/ 255373 w 601362"/>
              <a:gd name="connsiteY12" fmla="*/ 185352 h 1935892"/>
              <a:gd name="connsiteX13" fmla="*/ 140043 w 601362"/>
              <a:gd name="connsiteY13" fmla="*/ 61784 h 1935892"/>
              <a:gd name="connsiteX14" fmla="*/ 70021 w 601362"/>
              <a:gd name="connsiteY14" fmla="*/ 0 h 1935892"/>
              <a:gd name="connsiteX15" fmla="*/ 0 w 601362"/>
              <a:gd name="connsiteY15" fmla="*/ 12357 h 19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1362" h="1935892">
                <a:moveTo>
                  <a:pt x="0" y="12357"/>
                </a:moveTo>
                <a:cubicBezTo>
                  <a:pt x="4119" y="653535"/>
                  <a:pt x="8237" y="1294714"/>
                  <a:pt x="12356" y="1935892"/>
                </a:cubicBezTo>
                <a:lnTo>
                  <a:pt x="580767" y="1927654"/>
                </a:lnTo>
                <a:lnTo>
                  <a:pt x="601362" y="1729946"/>
                </a:lnTo>
                <a:lnTo>
                  <a:pt x="601362" y="1519881"/>
                </a:lnTo>
                <a:lnTo>
                  <a:pt x="601362" y="1363363"/>
                </a:lnTo>
                <a:lnTo>
                  <a:pt x="551935" y="1178011"/>
                </a:lnTo>
                <a:lnTo>
                  <a:pt x="506627" y="939114"/>
                </a:lnTo>
                <a:lnTo>
                  <a:pt x="469556" y="807308"/>
                </a:lnTo>
                <a:lnTo>
                  <a:pt x="420129" y="654908"/>
                </a:lnTo>
                <a:lnTo>
                  <a:pt x="341870" y="481914"/>
                </a:lnTo>
                <a:lnTo>
                  <a:pt x="275967" y="308919"/>
                </a:lnTo>
                <a:lnTo>
                  <a:pt x="255373" y="185352"/>
                </a:lnTo>
                <a:lnTo>
                  <a:pt x="140043" y="61784"/>
                </a:lnTo>
                <a:lnTo>
                  <a:pt x="70021" y="0"/>
                </a:lnTo>
                <a:lnTo>
                  <a:pt x="0" y="12357"/>
                </a:lnTo>
                <a:close/>
              </a:path>
            </a:pathLst>
          </a:custGeom>
          <a:solidFill>
            <a:srgbClr val="FF9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258DA05-0D27-8F00-025A-5B660B4747FD}"/>
              </a:ext>
            </a:extLst>
          </p:cNvPr>
          <p:cNvCxnSpPr>
            <a:cxnSpLocks/>
          </p:cNvCxnSpPr>
          <p:nvPr/>
        </p:nvCxnSpPr>
        <p:spPr>
          <a:xfrm>
            <a:off x="4767300" y="6226989"/>
            <a:ext cx="2255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E8235E-10CD-C6E8-DD6B-2D6E0E5E9BE4}"/>
              </a:ext>
            </a:extLst>
          </p:cNvPr>
          <p:cNvCxnSpPr>
            <a:cxnSpLocks/>
          </p:cNvCxnSpPr>
          <p:nvPr/>
        </p:nvCxnSpPr>
        <p:spPr>
          <a:xfrm flipV="1">
            <a:off x="4767300" y="3988151"/>
            <a:ext cx="0" cy="2238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344A86B-0F76-F0DE-3D67-36E34D63D672}"/>
              </a:ext>
            </a:extLst>
          </p:cNvPr>
          <p:cNvSpPr/>
          <p:nvPr/>
        </p:nvSpPr>
        <p:spPr>
          <a:xfrm>
            <a:off x="5433573" y="4287822"/>
            <a:ext cx="562760" cy="1918501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76200">
            <a:solidFill>
              <a:srgbClr val="AE0E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5400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A110A04-A556-22A2-0EDF-D47C5579DE09}"/>
              </a:ext>
            </a:extLst>
          </p:cNvPr>
          <p:cNvSpPr/>
          <p:nvPr/>
        </p:nvSpPr>
        <p:spPr>
          <a:xfrm>
            <a:off x="4902476" y="3912113"/>
            <a:ext cx="2120558" cy="38017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Screen</a:t>
            </a:r>
            <a:endParaRPr lang="he-IL" sz="2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B724709-0148-ADA9-052C-74AA73F5C668}"/>
              </a:ext>
            </a:extLst>
          </p:cNvPr>
          <p:cNvSpPr txBox="1"/>
          <p:nvPr/>
        </p:nvSpPr>
        <p:spPr>
          <a:xfrm>
            <a:off x="5260108" y="4974997"/>
            <a:ext cx="8170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Left Path Area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354FF9-65ED-10A9-22A7-EA4A81C29C22}"/>
              </a:ext>
            </a:extLst>
          </p:cNvPr>
          <p:cNvSpPr txBox="1"/>
          <p:nvPr/>
        </p:nvSpPr>
        <p:spPr>
          <a:xfrm>
            <a:off x="6020449" y="5935722"/>
            <a:ext cx="152534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Path Left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DEC5156-1019-1AC0-5508-11F1E84DA1A7}"/>
              </a:ext>
            </a:extLst>
          </p:cNvPr>
          <p:cNvSpPr txBox="1"/>
          <p:nvPr/>
        </p:nvSpPr>
        <p:spPr>
          <a:xfrm>
            <a:off x="4754201" y="6243499"/>
            <a:ext cx="128609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Lowest X value</a:t>
            </a:r>
            <a:endParaRPr lang="he-IL" sz="16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B04A3D-C558-31EA-55B6-246C24D95817}"/>
              </a:ext>
            </a:extLst>
          </p:cNvPr>
          <p:cNvCxnSpPr/>
          <p:nvPr/>
        </p:nvCxnSpPr>
        <p:spPr>
          <a:xfrm flipV="1">
            <a:off x="5390004" y="4292286"/>
            <a:ext cx="0" cy="193470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62267B-E436-8DA2-DDD4-8232AF76EFF9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76CED6-390E-EFD1-0ADA-810081749534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8A6E9DB-F984-8AFD-7D95-C7489299FB50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D861C9-6876-5A5E-D35B-CBBA3F997972}"/>
              </a:ext>
            </a:extLst>
          </p:cNvPr>
          <p:cNvSpPr/>
          <p:nvPr/>
        </p:nvSpPr>
        <p:spPr>
          <a:xfrm>
            <a:off x="9260702" y="2137161"/>
            <a:ext cx="91746" cy="80409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EAC56E-2225-E1DA-19E1-06054ECAD4DC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9C13E0-0631-1AED-1B48-89FAD640DAAB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F47C3-246A-0A4E-07A0-A3667163C1E2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434FBF-03D2-B5AB-8239-7FC0E6C20CD4}"/>
              </a:ext>
            </a:extLst>
          </p:cNvPr>
          <p:cNvSpPr/>
          <p:nvPr/>
        </p:nvSpPr>
        <p:spPr>
          <a:xfrm>
            <a:off x="9481989" y="1841308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B7EE69C-28CD-21B3-F58B-097CDB83FE0E}"/>
              </a:ext>
            </a:extLst>
          </p:cNvPr>
          <p:cNvSpPr/>
          <p:nvPr/>
        </p:nvSpPr>
        <p:spPr>
          <a:xfrm>
            <a:off x="9360867" y="2485536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524983-9201-4CE5-3013-6AFA1A34F0C0}"/>
              </a:ext>
            </a:extLst>
          </p:cNvPr>
          <p:cNvSpPr/>
          <p:nvPr/>
        </p:nvSpPr>
        <p:spPr>
          <a:xfrm>
            <a:off x="9790876" y="16607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FAEEA7-DA04-42F1-750D-254226A185AC}"/>
              </a:ext>
            </a:extLst>
          </p:cNvPr>
          <p:cNvSpPr/>
          <p:nvPr/>
        </p:nvSpPr>
        <p:spPr>
          <a:xfrm>
            <a:off x="10132060" y="152239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775C27-8818-6268-EE77-025AFABC1348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A3B64B2-D541-D9CA-712D-5CEF7CCB4738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FC7DB1-2D94-8A22-371D-71306F80E91E}"/>
                  </a:ext>
                </a:extLst>
              </p:cNvPr>
              <p:cNvSpPr txBox="1"/>
              <p:nvPr/>
            </p:nvSpPr>
            <p:spPr>
              <a:xfrm>
                <a:off x="9573735" y="2482590"/>
                <a:ext cx="1640441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– Heading angle</a:t>
                </a:r>
                <a:endParaRPr lang="he-I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FC7DB1-2D94-8A22-371D-71306F80E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735" y="2482590"/>
                <a:ext cx="1640441" cy="307777"/>
              </a:xfrm>
              <a:prstGeom prst="rect">
                <a:avLst/>
              </a:prstGeom>
              <a:blipFill>
                <a:blip r:embed="rId3"/>
                <a:stretch>
                  <a:fillRect t="-1961" b="-21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4BBE532-F7A9-35F6-04F1-A20F10F34FD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9401868" y="901514"/>
            <a:ext cx="4872" cy="158402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7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445</Words>
  <Application>Microsoft Office PowerPoint</Application>
  <PresentationFormat>Widescreen</PresentationFormat>
  <Paragraphs>172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36</cp:revision>
  <dcterms:created xsi:type="dcterms:W3CDTF">2021-11-22T14:17:00Z</dcterms:created>
  <dcterms:modified xsi:type="dcterms:W3CDTF">2022-07-04T11:01:58Z</dcterms:modified>
</cp:coreProperties>
</file>