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3200638" cy="241204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97" userDrawn="1">
          <p15:clr>
            <a:srgbClr val="A4A3A4"/>
          </p15:clr>
        </p15:guide>
        <p15:guide id="2" pos="136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5A11"/>
    <a:srgbClr val="BF9001"/>
    <a:srgbClr val="CEA963"/>
    <a:srgbClr val="01FFFF"/>
    <a:srgbClr val="00EBE6"/>
    <a:srgbClr val="61FF69"/>
    <a:srgbClr val="13D8ED"/>
    <a:srgbClr val="4472C4"/>
    <a:srgbClr val="D2DDF1"/>
    <a:srgbClr val="696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3267" autoAdjust="0"/>
  </p:normalViewPr>
  <p:slideViewPr>
    <p:cSldViewPr snapToGrid="0">
      <p:cViewPr varScale="1">
        <p:scale>
          <a:sx n="32" d="100"/>
          <a:sy n="32" d="100"/>
        </p:scale>
        <p:origin x="1203" y="113"/>
      </p:cViewPr>
      <p:guideLst>
        <p:guide orient="horz" pos="7597"/>
        <p:guide pos="1360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5FEF8FE-B4D0-41A0-8075-47B2AB0524F5}" type="datetimeFigureOut">
              <a:rPr lang="he-IL" smtClean="0"/>
              <a:t>ט'/אדר א/תשפ"ב</a:t>
            </a:fld>
            <a:endParaRPr lang="he-IL"/>
          </a:p>
        </p:txBody>
      </p:sp>
      <p:sp>
        <p:nvSpPr>
          <p:cNvPr id="4" name="Slide Image Placeholder 3"/>
          <p:cNvSpPr>
            <a:spLocks noGrp="1" noRot="1" noChangeAspect="1"/>
          </p:cNvSpPr>
          <p:nvPr>
            <p:ph type="sldImg" idx="2"/>
          </p:nvPr>
        </p:nvSpPr>
        <p:spPr>
          <a:xfrm>
            <a:off x="666750" y="1143000"/>
            <a:ext cx="55245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94D71DAE-1098-44F9-B8CB-1090EDB036CF}" type="slidenum">
              <a:rPr lang="he-IL" smtClean="0"/>
              <a:t>‹#›</a:t>
            </a:fld>
            <a:endParaRPr lang="he-IL"/>
          </a:p>
        </p:txBody>
      </p:sp>
    </p:spTree>
    <p:extLst>
      <p:ext uri="{BB962C8B-B14F-4D97-AF65-F5344CB8AC3E}">
        <p14:creationId xmlns:p14="http://schemas.microsoft.com/office/powerpoint/2010/main" val="211470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a:t>
            </a:r>
          </a:p>
          <a:p>
            <a:r>
              <a:rPr lang="en-US" dirty="0"/>
              <a:t>Our lab researches unconscious processing.</a:t>
            </a:r>
          </a:p>
          <a:p>
            <a:r>
              <a:rPr lang="en-US" dirty="0"/>
              <a:t>This field has much controversy,</a:t>
            </a:r>
          </a:p>
          <a:p>
            <a:r>
              <a:rPr lang="en-US" dirty="0"/>
              <a:t>partially because of the small effect sizes usually found in studies.</a:t>
            </a:r>
          </a:p>
          <a:p>
            <a:r>
              <a:rPr lang="en-US" dirty="0"/>
              <a:t>Motion tracking is a rich measure…</a:t>
            </a:r>
          </a:p>
          <a:p>
            <a:r>
              <a:rPr lang="en-US" dirty="0"/>
              <a:t>A few studies used motion tracking to probe unconscious…</a:t>
            </a:r>
          </a:p>
          <a:p>
            <a:r>
              <a:rPr lang="en-US" dirty="0"/>
              <a:t>To date only one directly compared it to keyboard response.</a:t>
            </a:r>
          </a:p>
          <a:p>
            <a:r>
              <a:rPr lang="en-US" dirty="0"/>
              <a:t>We ran 2 pilot exp which goal was to establish motion tracking as a valid measure for </a:t>
            </a:r>
            <a:r>
              <a:rPr lang="en-US" dirty="0" err="1"/>
              <a:t>uncosnscious</a:t>
            </a:r>
            <a:r>
              <a:rPr lang="en-US" dirty="0"/>
              <a:t> processing.</a:t>
            </a:r>
          </a:p>
          <a:p>
            <a:r>
              <a:rPr lang="en-US" dirty="0"/>
              <a:t>We present them here to receive feedback towards our next step,</a:t>
            </a:r>
          </a:p>
          <a:p>
            <a:r>
              <a:rPr lang="en-US" dirty="0"/>
              <a:t>Which would be comparing keyboard response and motion tracking as measures for unconscious processing.</a:t>
            </a:r>
          </a:p>
          <a:p>
            <a:endParaRPr lang="en-US" dirty="0"/>
          </a:p>
          <a:p>
            <a:r>
              <a:rPr lang="en-US" b="1" dirty="0"/>
              <a:t>Methods</a:t>
            </a:r>
          </a:p>
          <a:p>
            <a:r>
              <a:rPr lang="en-US" b="0" dirty="0"/>
              <a:t>We used a semantic priming paradigm… </a:t>
            </a:r>
            <a:r>
              <a:rPr lang="en-US" b="1" dirty="0" err="1"/>
              <a:t>Conggruent</a:t>
            </a:r>
            <a:r>
              <a:rPr lang="en-US" b="1" dirty="0"/>
              <a:t> = </a:t>
            </a:r>
            <a:r>
              <a:rPr lang="en-US" b="0" dirty="0"/>
              <a:t>same word, </a:t>
            </a:r>
            <a:r>
              <a:rPr lang="en-US" b="1" dirty="0"/>
              <a:t>incongruent = </a:t>
            </a:r>
            <a:r>
              <a:rPr lang="en-US" b="0" dirty="0"/>
              <a:t> diff word from diff category</a:t>
            </a:r>
          </a:p>
          <a:p>
            <a:r>
              <a:rPr lang="en-US" b="0" dirty="0"/>
              <a:t>Subjects responded by touching the correct answer on the screen,</a:t>
            </a:r>
          </a:p>
          <a:p>
            <a:r>
              <a:rPr lang="en-US" b="0" dirty="0"/>
              <a:t>While we tracked the location of their index finger.</a:t>
            </a:r>
          </a:p>
          <a:p>
            <a:r>
              <a:rPr lang="en-US" b="0" dirty="0"/>
              <a:t>The main parameter we extracted is “reach area”:</a:t>
            </a:r>
          </a:p>
          <a:p>
            <a:r>
              <a:rPr lang="en-US" b="0" dirty="0"/>
              <a:t>Area circumscribed by the average trajectory to the right target and avg </a:t>
            </a:r>
            <a:r>
              <a:rPr lang="en-US" b="0" dirty="0" err="1"/>
              <a:t>traj</a:t>
            </a:r>
            <a:r>
              <a:rPr lang="en-US" b="0" dirty="0"/>
              <a:t> to the left target.</a:t>
            </a:r>
          </a:p>
          <a:p>
            <a:r>
              <a:rPr lang="en-US" b="0" dirty="0"/>
              <a:t>This area was compared between congruent and incongruent trials and the difference represents the congruency effect.</a:t>
            </a:r>
          </a:p>
          <a:p>
            <a:r>
              <a:rPr lang="en-US" b="0" dirty="0"/>
              <a:t>We had 2 pilots in out exp...</a:t>
            </a:r>
          </a:p>
          <a:p>
            <a:r>
              <a:rPr lang="en-US" b="0" dirty="0"/>
              <a:t>First had 1 session with 2 practice blocks and 12 test blocks.</a:t>
            </a:r>
          </a:p>
          <a:p>
            <a:r>
              <a:rPr lang="en-US" b="0" dirty="0"/>
              <a:t>But we noticed the subjects were falling within the response time limit we gave them.</a:t>
            </a:r>
          </a:p>
          <a:p>
            <a:r>
              <a:rPr lang="en-US" b="0" dirty="0"/>
              <a:t>So on the 2</a:t>
            </a:r>
            <a:r>
              <a:rPr lang="en-US" b="0" baseline="30000" dirty="0"/>
              <a:t>nd</a:t>
            </a:r>
            <a:r>
              <a:rPr lang="en-US" b="0" dirty="0"/>
              <a:t> pilot we added a practice session a day before the test session, hoping to improve the subs RT.</a:t>
            </a:r>
          </a:p>
          <a:p>
            <a:endParaRPr lang="en-US" b="1" dirty="0"/>
          </a:p>
          <a:p>
            <a:r>
              <a:rPr lang="en-US" b="1" dirty="0"/>
              <a:t>Here comes the boom:</a:t>
            </a:r>
          </a:p>
          <a:p>
            <a:r>
              <a:rPr lang="en-US" b="0" dirty="0"/>
              <a:t>Our effect size is comparable to that found in previous studies who probed semantic priming with motion tracking.</a:t>
            </a:r>
          </a:p>
          <a:p>
            <a:r>
              <a:rPr lang="en-US" b="0" dirty="0"/>
              <a:t>Not only that, but is also larger than the effect size found when the same researchers used a keyboard.</a:t>
            </a:r>
          </a:p>
          <a:p>
            <a:r>
              <a:rPr lang="en-US" b="0" dirty="0"/>
              <a:t>This consistent advantage for motion tracking is inline with our hypothesis and is encouraging for our next planned experiment.</a:t>
            </a:r>
          </a:p>
          <a:p>
            <a:endParaRPr lang="en-US" b="0" dirty="0"/>
          </a:p>
          <a:p>
            <a:r>
              <a:rPr lang="en-US" b="1" dirty="0"/>
              <a:t>Advantages for motion tracking:</a:t>
            </a:r>
          </a:p>
          <a:p>
            <a:pPr marL="171450" indent="-171450">
              <a:buFont typeface="Arial" panose="020B0604020202020204" pitchFamily="34" charset="0"/>
              <a:buChar char="•"/>
            </a:pPr>
            <a:r>
              <a:rPr lang="en-US" b="0" dirty="0"/>
              <a:t>Final decision vs Entire decision process – cognitive processes are dynamic, they change and develop before reaching the final decision. Keyboard </a:t>
            </a:r>
            <a:r>
              <a:rPr lang="en-US" b="0" dirty="0" err="1"/>
              <a:t>responsescan</a:t>
            </a:r>
            <a:r>
              <a:rPr lang="en-US" b="0" dirty="0"/>
              <a:t> only capture the final response and how long it took to make it, while motion tracking captures fluctuations in our final decision as it is formulated (since motion tracking represents changes of mind). These fluctuations might be exactly what we are looking for when probing unconscious effects on behavior.</a:t>
            </a:r>
          </a:p>
          <a:p>
            <a:pPr marL="171450" indent="-171450">
              <a:buFont typeface="Arial" panose="020B0604020202020204" pitchFamily="34" charset="0"/>
              <a:buChar char="•"/>
            </a:pPr>
            <a:r>
              <a:rPr lang="en-US" b="0" dirty="0"/>
              <a:t>Post-hoc vs online – We are interested in the processes that happens before the subject makes the final decision. With RT we learn when that processes ended and from that deduce what the processes included. So RT isn’t a direct measure of this process. On the other hand, motion tracking captures online information of this process as it is happening, which means it is a direct measure of it.</a:t>
            </a:r>
          </a:p>
          <a:p>
            <a:pPr marL="171450" indent="-171450">
              <a:buFont typeface="Arial" panose="020B0604020202020204" pitchFamily="34" charset="0"/>
              <a:buChar char="•"/>
            </a:pPr>
            <a:r>
              <a:rPr lang="en-US" b="0" dirty="0"/>
              <a:t>Richness – keyboard provides produces 2 parameters: accuracy and RT. On the other hand motion tracking yields a vast number of parameters.</a:t>
            </a:r>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r>
              <a:rPr lang="en-US" b="1" dirty="0"/>
              <a:t>Changes of mind represented in motion:</a:t>
            </a:r>
          </a:p>
          <a:p>
            <a:pPr marL="0" indent="0">
              <a:buFont typeface="Arial" panose="020B0604020202020204" pitchFamily="34" charset="0"/>
              <a:buNone/>
            </a:pPr>
            <a:r>
              <a:rPr lang="en-US" b="0" dirty="0"/>
              <a:t>Real life – reaching for hot pan, realizing a second before that its hot, retracting and taking a kitchen glove.</a:t>
            </a:r>
          </a:p>
          <a:p>
            <a:pPr marL="0" indent="0">
              <a:buFont typeface="Arial" panose="020B0604020202020204" pitchFamily="34" charset="0"/>
              <a:buNone/>
            </a:pPr>
            <a:r>
              <a:rPr lang="en-US" b="0" dirty="0"/>
              <a:t>Conscious – 1. target is changed, subject changes </a:t>
            </a:r>
            <a:r>
              <a:rPr lang="en-US" b="0" dirty="0" err="1"/>
              <a:t>traj</a:t>
            </a:r>
            <a:r>
              <a:rPr lang="en-US" b="0" dirty="0"/>
              <a:t> accordingly.</a:t>
            </a:r>
          </a:p>
          <a:p>
            <a:pPr marL="0" indent="0">
              <a:buFont typeface="Arial" panose="020B0604020202020204" pitchFamily="34" charset="0"/>
              <a:buNone/>
            </a:pPr>
            <a:r>
              <a:rPr lang="en-US" b="0" dirty="0"/>
              <a:t>	2. Both targets have same value, sub changes direction mid-flight voluntarily.</a:t>
            </a:r>
          </a:p>
          <a:p>
            <a:pPr marL="0" indent="0" algn="l" rtl="0">
              <a:buFont typeface="Arial" panose="020B0604020202020204" pitchFamily="34" charset="0"/>
              <a:buNone/>
            </a:pPr>
            <a:r>
              <a:rPr lang="en-US" b="0" dirty="0"/>
              <a:t>Unconscious – experiment show attitudes, stereotypes, semantic primes, color primes, emotional primes affect trajectory.</a:t>
            </a:r>
          </a:p>
        </p:txBody>
      </p:sp>
      <p:sp>
        <p:nvSpPr>
          <p:cNvPr id="4" name="Slide Number Placeholder 3"/>
          <p:cNvSpPr>
            <a:spLocks noGrp="1"/>
          </p:cNvSpPr>
          <p:nvPr>
            <p:ph type="sldNum" sz="quarter" idx="5"/>
          </p:nvPr>
        </p:nvSpPr>
        <p:spPr/>
        <p:txBody>
          <a:bodyPr/>
          <a:lstStyle/>
          <a:p>
            <a:fld id="{94D71DAE-1098-44F9-B8CB-1090EDB036CF}" type="slidenum">
              <a:rPr lang="he-IL" smtClean="0"/>
              <a:t>1</a:t>
            </a:fld>
            <a:endParaRPr lang="he-IL"/>
          </a:p>
        </p:txBody>
      </p:sp>
    </p:spTree>
    <p:extLst>
      <p:ext uri="{BB962C8B-B14F-4D97-AF65-F5344CB8AC3E}">
        <p14:creationId xmlns:p14="http://schemas.microsoft.com/office/powerpoint/2010/main" val="2891191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00080" y="3947496"/>
            <a:ext cx="32400479" cy="8397499"/>
          </a:xfrm>
        </p:spPr>
        <p:txBody>
          <a:bodyPr anchor="b"/>
          <a:lstStyle>
            <a:lvl1pPr algn="ctr">
              <a:defRPr sz="21103"/>
            </a:lvl1pPr>
          </a:lstStyle>
          <a:p>
            <a:r>
              <a:rPr lang="en-US"/>
              <a:t>Click to edit Master title style</a:t>
            </a:r>
            <a:endParaRPr lang="en-US" dirty="0"/>
          </a:p>
        </p:txBody>
      </p:sp>
      <p:sp>
        <p:nvSpPr>
          <p:cNvPr id="3" name="Subtitle 2"/>
          <p:cNvSpPr>
            <a:spLocks noGrp="1"/>
          </p:cNvSpPr>
          <p:nvPr>
            <p:ph type="subTitle" idx="1"/>
          </p:nvPr>
        </p:nvSpPr>
        <p:spPr>
          <a:xfrm>
            <a:off x="5400080" y="12668834"/>
            <a:ext cx="32400479" cy="5823530"/>
          </a:xfrm>
        </p:spPr>
        <p:txBody>
          <a:bodyPr/>
          <a:lstStyle>
            <a:lvl1pPr marL="0" indent="0" algn="ctr">
              <a:buNone/>
              <a:defRPr sz="8441"/>
            </a:lvl1pPr>
            <a:lvl2pPr marL="1608018" indent="0" algn="ctr">
              <a:buNone/>
              <a:defRPr sz="7034"/>
            </a:lvl2pPr>
            <a:lvl3pPr marL="3216036" indent="0" algn="ctr">
              <a:buNone/>
              <a:defRPr sz="6331"/>
            </a:lvl3pPr>
            <a:lvl4pPr marL="4824054" indent="0" algn="ctr">
              <a:buNone/>
              <a:defRPr sz="5627"/>
            </a:lvl4pPr>
            <a:lvl5pPr marL="6432072" indent="0" algn="ctr">
              <a:buNone/>
              <a:defRPr sz="5627"/>
            </a:lvl5pPr>
            <a:lvl6pPr marL="8040091" indent="0" algn="ctr">
              <a:buNone/>
              <a:defRPr sz="5627"/>
            </a:lvl6pPr>
            <a:lvl7pPr marL="9648109" indent="0" algn="ctr">
              <a:buNone/>
              <a:defRPr sz="5627"/>
            </a:lvl7pPr>
            <a:lvl8pPr marL="11256127" indent="0" algn="ctr">
              <a:buNone/>
              <a:defRPr sz="5627"/>
            </a:lvl8pPr>
            <a:lvl9pPr marL="12864145" indent="0" algn="ctr">
              <a:buNone/>
              <a:defRPr sz="56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411A6A-E6C3-4B6A-AA87-546DBDBCC0B2}" type="datetimeFigureOut">
              <a:rPr lang="he-IL" smtClean="0"/>
              <a:t>ט'/אדר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319252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11A6A-E6C3-4B6A-AA87-546DBDBCC0B2}" type="datetimeFigureOut">
              <a:rPr lang="he-IL" smtClean="0"/>
              <a:t>ט'/אדר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246093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15456" y="1284192"/>
            <a:ext cx="9315138" cy="204409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70044" y="1284192"/>
            <a:ext cx="27405405" cy="20440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11A6A-E6C3-4B6A-AA87-546DBDBCC0B2}" type="datetimeFigureOut">
              <a:rPr lang="he-IL" smtClean="0"/>
              <a:t>ט'/אדר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132908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11A6A-E6C3-4B6A-AA87-546DBDBCC0B2}" type="datetimeFigureOut">
              <a:rPr lang="he-IL" smtClean="0"/>
              <a:t>ט'/אדר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584402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47544" y="6013372"/>
            <a:ext cx="37260550" cy="10033446"/>
          </a:xfrm>
        </p:spPr>
        <p:txBody>
          <a:bodyPr anchor="b"/>
          <a:lstStyle>
            <a:lvl1pPr>
              <a:defRPr sz="21103"/>
            </a:lvl1pPr>
          </a:lstStyle>
          <a:p>
            <a:r>
              <a:rPr lang="en-US"/>
              <a:t>Click to edit Master title style</a:t>
            </a:r>
            <a:endParaRPr lang="en-US" dirty="0"/>
          </a:p>
        </p:txBody>
      </p:sp>
      <p:sp>
        <p:nvSpPr>
          <p:cNvPr id="3" name="Text Placeholder 2"/>
          <p:cNvSpPr>
            <a:spLocks noGrp="1"/>
          </p:cNvSpPr>
          <p:nvPr>
            <p:ph type="body" idx="1"/>
          </p:nvPr>
        </p:nvSpPr>
        <p:spPr>
          <a:xfrm>
            <a:off x="2947544" y="16141738"/>
            <a:ext cx="37260550" cy="5276352"/>
          </a:xfrm>
        </p:spPr>
        <p:txBody>
          <a:bodyPr/>
          <a:lstStyle>
            <a:lvl1pPr marL="0" indent="0">
              <a:buNone/>
              <a:defRPr sz="8441">
                <a:solidFill>
                  <a:schemeClr val="tx1">
                    <a:tint val="75000"/>
                  </a:schemeClr>
                </a:solidFill>
              </a:defRPr>
            </a:lvl1pPr>
            <a:lvl2pPr marL="1608018" indent="0">
              <a:buNone/>
              <a:defRPr sz="7034">
                <a:solidFill>
                  <a:schemeClr val="tx1">
                    <a:tint val="75000"/>
                  </a:schemeClr>
                </a:solidFill>
              </a:defRPr>
            </a:lvl2pPr>
            <a:lvl3pPr marL="3216036" indent="0">
              <a:buNone/>
              <a:defRPr sz="6331">
                <a:solidFill>
                  <a:schemeClr val="tx1">
                    <a:tint val="75000"/>
                  </a:schemeClr>
                </a:solidFill>
              </a:defRPr>
            </a:lvl3pPr>
            <a:lvl4pPr marL="4824054" indent="0">
              <a:buNone/>
              <a:defRPr sz="5627">
                <a:solidFill>
                  <a:schemeClr val="tx1">
                    <a:tint val="75000"/>
                  </a:schemeClr>
                </a:solidFill>
              </a:defRPr>
            </a:lvl4pPr>
            <a:lvl5pPr marL="6432072" indent="0">
              <a:buNone/>
              <a:defRPr sz="5627">
                <a:solidFill>
                  <a:schemeClr val="tx1">
                    <a:tint val="75000"/>
                  </a:schemeClr>
                </a:solidFill>
              </a:defRPr>
            </a:lvl5pPr>
            <a:lvl6pPr marL="8040091" indent="0">
              <a:buNone/>
              <a:defRPr sz="5627">
                <a:solidFill>
                  <a:schemeClr val="tx1">
                    <a:tint val="75000"/>
                  </a:schemeClr>
                </a:solidFill>
              </a:defRPr>
            </a:lvl6pPr>
            <a:lvl7pPr marL="9648109" indent="0">
              <a:buNone/>
              <a:defRPr sz="5627">
                <a:solidFill>
                  <a:schemeClr val="tx1">
                    <a:tint val="75000"/>
                  </a:schemeClr>
                </a:solidFill>
              </a:defRPr>
            </a:lvl7pPr>
            <a:lvl8pPr marL="11256127" indent="0">
              <a:buNone/>
              <a:defRPr sz="5627">
                <a:solidFill>
                  <a:schemeClr val="tx1">
                    <a:tint val="75000"/>
                  </a:schemeClr>
                </a:solidFill>
              </a:defRPr>
            </a:lvl8pPr>
            <a:lvl9pPr marL="12864145" indent="0">
              <a:buNone/>
              <a:defRPr sz="562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11A6A-E6C3-4B6A-AA87-546DBDBCC0B2}" type="datetimeFigureOut">
              <a:rPr lang="he-IL" smtClean="0"/>
              <a:t>ט'/אדר א/תשפ"ב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191403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70044" y="6420960"/>
            <a:ext cx="18360271" cy="153042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870323" y="6420960"/>
            <a:ext cx="18360271" cy="153042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411A6A-E6C3-4B6A-AA87-546DBDBCC0B2}" type="datetimeFigureOut">
              <a:rPr lang="he-IL" smtClean="0"/>
              <a:t>ט'/אדר א/תשפ"ב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32755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75671" y="1284194"/>
            <a:ext cx="37260550" cy="4662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75673" y="5912868"/>
            <a:ext cx="18275893" cy="2897805"/>
          </a:xfrm>
        </p:spPr>
        <p:txBody>
          <a:bodyPr anchor="b"/>
          <a:lstStyle>
            <a:lvl1pPr marL="0" indent="0">
              <a:buNone/>
              <a:defRPr sz="8441" b="1"/>
            </a:lvl1pPr>
            <a:lvl2pPr marL="1608018" indent="0">
              <a:buNone/>
              <a:defRPr sz="7034" b="1"/>
            </a:lvl2pPr>
            <a:lvl3pPr marL="3216036" indent="0">
              <a:buNone/>
              <a:defRPr sz="6331" b="1"/>
            </a:lvl3pPr>
            <a:lvl4pPr marL="4824054" indent="0">
              <a:buNone/>
              <a:defRPr sz="5627" b="1"/>
            </a:lvl4pPr>
            <a:lvl5pPr marL="6432072" indent="0">
              <a:buNone/>
              <a:defRPr sz="5627" b="1"/>
            </a:lvl5pPr>
            <a:lvl6pPr marL="8040091" indent="0">
              <a:buNone/>
              <a:defRPr sz="5627" b="1"/>
            </a:lvl6pPr>
            <a:lvl7pPr marL="9648109" indent="0">
              <a:buNone/>
              <a:defRPr sz="5627" b="1"/>
            </a:lvl7pPr>
            <a:lvl8pPr marL="11256127" indent="0">
              <a:buNone/>
              <a:defRPr sz="5627" b="1"/>
            </a:lvl8pPr>
            <a:lvl9pPr marL="12864145" indent="0">
              <a:buNone/>
              <a:defRPr sz="5627" b="1"/>
            </a:lvl9pPr>
          </a:lstStyle>
          <a:p>
            <a:pPr lvl="0"/>
            <a:r>
              <a:rPr lang="en-US"/>
              <a:t>Click to edit Master text styles</a:t>
            </a:r>
          </a:p>
        </p:txBody>
      </p:sp>
      <p:sp>
        <p:nvSpPr>
          <p:cNvPr id="4" name="Content Placeholder 3"/>
          <p:cNvSpPr>
            <a:spLocks noGrp="1"/>
          </p:cNvSpPr>
          <p:nvPr>
            <p:ph sz="half" idx="2"/>
          </p:nvPr>
        </p:nvSpPr>
        <p:spPr>
          <a:xfrm>
            <a:off x="2975673" y="8810673"/>
            <a:ext cx="18275893" cy="12959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870323" y="5912868"/>
            <a:ext cx="18365898" cy="2897805"/>
          </a:xfrm>
        </p:spPr>
        <p:txBody>
          <a:bodyPr anchor="b"/>
          <a:lstStyle>
            <a:lvl1pPr marL="0" indent="0">
              <a:buNone/>
              <a:defRPr sz="8441" b="1"/>
            </a:lvl1pPr>
            <a:lvl2pPr marL="1608018" indent="0">
              <a:buNone/>
              <a:defRPr sz="7034" b="1"/>
            </a:lvl2pPr>
            <a:lvl3pPr marL="3216036" indent="0">
              <a:buNone/>
              <a:defRPr sz="6331" b="1"/>
            </a:lvl3pPr>
            <a:lvl4pPr marL="4824054" indent="0">
              <a:buNone/>
              <a:defRPr sz="5627" b="1"/>
            </a:lvl4pPr>
            <a:lvl5pPr marL="6432072" indent="0">
              <a:buNone/>
              <a:defRPr sz="5627" b="1"/>
            </a:lvl5pPr>
            <a:lvl6pPr marL="8040091" indent="0">
              <a:buNone/>
              <a:defRPr sz="5627" b="1"/>
            </a:lvl6pPr>
            <a:lvl7pPr marL="9648109" indent="0">
              <a:buNone/>
              <a:defRPr sz="5627" b="1"/>
            </a:lvl7pPr>
            <a:lvl8pPr marL="11256127" indent="0">
              <a:buNone/>
              <a:defRPr sz="5627" b="1"/>
            </a:lvl8pPr>
            <a:lvl9pPr marL="12864145" indent="0">
              <a:buNone/>
              <a:defRPr sz="5627" b="1"/>
            </a:lvl9pPr>
          </a:lstStyle>
          <a:p>
            <a:pPr lvl="0"/>
            <a:r>
              <a:rPr lang="en-US"/>
              <a:t>Click to edit Master text styles</a:t>
            </a:r>
          </a:p>
        </p:txBody>
      </p:sp>
      <p:sp>
        <p:nvSpPr>
          <p:cNvPr id="6" name="Content Placeholder 5"/>
          <p:cNvSpPr>
            <a:spLocks noGrp="1"/>
          </p:cNvSpPr>
          <p:nvPr>
            <p:ph sz="quarter" idx="4"/>
          </p:nvPr>
        </p:nvSpPr>
        <p:spPr>
          <a:xfrm>
            <a:off x="21870323" y="8810673"/>
            <a:ext cx="18365898" cy="12959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411A6A-E6C3-4B6A-AA87-546DBDBCC0B2}" type="datetimeFigureOut">
              <a:rPr lang="he-IL" smtClean="0"/>
              <a:t>ט'/אדר א/תשפ"ב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888480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411A6A-E6C3-4B6A-AA87-546DBDBCC0B2}" type="datetimeFigureOut">
              <a:rPr lang="he-IL" smtClean="0"/>
              <a:t>ט'/אדר א/תשפ"ב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283456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11A6A-E6C3-4B6A-AA87-546DBDBCC0B2}" type="datetimeFigureOut">
              <a:rPr lang="he-IL" smtClean="0"/>
              <a:t>ט'/אדר א/תשפ"ב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281131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75672" y="1608032"/>
            <a:ext cx="13933329" cy="5628111"/>
          </a:xfrm>
        </p:spPr>
        <p:txBody>
          <a:bodyPr anchor="b"/>
          <a:lstStyle>
            <a:lvl1pPr>
              <a:defRPr sz="11255"/>
            </a:lvl1pPr>
          </a:lstStyle>
          <a:p>
            <a:r>
              <a:rPr lang="en-US"/>
              <a:t>Click to edit Master title style</a:t>
            </a:r>
            <a:endParaRPr lang="en-US" dirty="0"/>
          </a:p>
        </p:txBody>
      </p:sp>
      <p:sp>
        <p:nvSpPr>
          <p:cNvPr id="3" name="Content Placeholder 2"/>
          <p:cNvSpPr>
            <a:spLocks noGrp="1"/>
          </p:cNvSpPr>
          <p:nvPr>
            <p:ph idx="1"/>
          </p:nvPr>
        </p:nvSpPr>
        <p:spPr>
          <a:xfrm>
            <a:off x="18365898" y="3472903"/>
            <a:ext cx="21870323" cy="17141171"/>
          </a:xfrm>
        </p:spPr>
        <p:txBody>
          <a:bodyPr/>
          <a:lstStyle>
            <a:lvl1pPr>
              <a:defRPr sz="11255"/>
            </a:lvl1pPr>
            <a:lvl2pPr>
              <a:defRPr sz="9848"/>
            </a:lvl2pPr>
            <a:lvl3pPr>
              <a:defRPr sz="8441"/>
            </a:lvl3pPr>
            <a:lvl4pPr>
              <a:defRPr sz="7034"/>
            </a:lvl4pPr>
            <a:lvl5pPr>
              <a:defRPr sz="7034"/>
            </a:lvl5pPr>
            <a:lvl6pPr>
              <a:defRPr sz="7034"/>
            </a:lvl6pPr>
            <a:lvl7pPr>
              <a:defRPr sz="7034"/>
            </a:lvl7pPr>
            <a:lvl8pPr>
              <a:defRPr sz="7034"/>
            </a:lvl8pPr>
            <a:lvl9pPr>
              <a:defRPr sz="70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75672" y="7236143"/>
            <a:ext cx="13933329" cy="13405849"/>
          </a:xfrm>
        </p:spPr>
        <p:txBody>
          <a:bodyPr/>
          <a:lstStyle>
            <a:lvl1pPr marL="0" indent="0">
              <a:buNone/>
              <a:defRPr sz="5627"/>
            </a:lvl1pPr>
            <a:lvl2pPr marL="1608018" indent="0">
              <a:buNone/>
              <a:defRPr sz="4924"/>
            </a:lvl2pPr>
            <a:lvl3pPr marL="3216036" indent="0">
              <a:buNone/>
              <a:defRPr sz="4221"/>
            </a:lvl3pPr>
            <a:lvl4pPr marL="4824054" indent="0">
              <a:buNone/>
              <a:defRPr sz="3517"/>
            </a:lvl4pPr>
            <a:lvl5pPr marL="6432072" indent="0">
              <a:buNone/>
              <a:defRPr sz="3517"/>
            </a:lvl5pPr>
            <a:lvl6pPr marL="8040091" indent="0">
              <a:buNone/>
              <a:defRPr sz="3517"/>
            </a:lvl6pPr>
            <a:lvl7pPr marL="9648109" indent="0">
              <a:buNone/>
              <a:defRPr sz="3517"/>
            </a:lvl7pPr>
            <a:lvl8pPr marL="11256127" indent="0">
              <a:buNone/>
              <a:defRPr sz="3517"/>
            </a:lvl8pPr>
            <a:lvl9pPr marL="12864145" indent="0">
              <a:buNone/>
              <a:defRPr sz="3517"/>
            </a:lvl9pPr>
          </a:lstStyle>
          <a:p>
            <a:pPr lvl="0"/>
            <a:r>
              <a:rPr lang="en-US"/>
              <a:t>Click to edit Master text styles</a:t>
            </a:r>
          </a:p>
        </p:txBody>
      </p:sp>
      <p:sp>
        <p:nvSpPr>
          <p:cNvPr id="5" name="Date Placeholder 4"/>
          <p:cNvSpPr>
            <a:spLocks noGrp="1"/>
          </p:cNvSpPr>
          <p:nvPr>
            <p:ph type="dt" sz="half" idx="10"/>
          </p:nvPr>
        </p:nvSpPr>
        <p:spPr/>
        <p:txBody>
          <a:bodyPr/>
          <a:lstStyle/>
          <a:p>
            <a:fld id="{3D411A6A-E6C3-4B6A-AA87-546DBDBCC0B2}" type="datetimeFigureOut">
              <a:rPr lang="he-IL" smtClean="0"/>
              <a:t>ט'/אדר א/תשפ"ב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22990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75672" y="1608032"/>
            <a:ext cx="13933329" cy="5628111"/>
          </a:xfrm>
        </p:spPr>
        <p:txBody>
          <a:bodyPr anchor="b"/>
          <a:lstStyle>
            <a:lvl1pPr>
              <a:defRPr sz="11255"/>
            </a:lvl1pPr>
          </a:lstStyle>
          <a:p>
            <a:r>
              <a:rPr lang="en-US"/>
              <a:t>Click to edit Master title style</a:t>
            </a:r>
            <a:endParaRPr lang="en-US" dirty="0"/>
          </a:p>
        </p:txBody>
      </p:sp>
      <p:sp>
        <p:nvSpPr>
          <p:cNvPr id="3" name="Picture Placeholder 2"/>
          <p:cNvSpPr>
            <a:spLocks noGrp="1" noChangeAspect="1"/>
          </p:cNvSpPr>
          <p:nvPr>
            <p:ph type="pic" idx="1"/>
          </p:nvPr>
        </p:nvSpPr>
        <p:spPr>
          <a:xfrm>
            <a:off x="18365898" y="3472903"/>
            <a:ext cx="21870323" cy="17141171"/>
          </a:xfrm>
        </p:spPr>
        <p:txBody>
          <a:bodyPr anchor="t"/>
          <a:lstStyle>
            <a:lvl1pPr marL="0" indent="0">
              <a:buNone/>
              <a:defRPr sz="11255"/>
            </a:lvl1pPr>
            <a:lvl2pPr marL="1608018" indent="0">
              <a:buNone/>
              <a:defRPr sz="9848"/>
            </a:lvl2pPr>
            <a:lvl3pPr marL="3216036" indent="0">
              <a:buNone/>
              <a:defRPr sz="8441"/>
            </a:lvl3pPr>
            <a:lvl4pPr marL="4824054" indent="0">
              <a:buNone/>
              <a:defRPr sz="7034"/>
            </a:lvl4pPr>
            <a:lvl5pPr marL="6432072" indent="0">
              <a:buNone/>
              <a:defRPr sz="7034"/>
            </a:lvl5pPr>
            <a:lvl6pPr marL="8040091" indent="0">
              <a:buNone/>
              <a:defRPr sz="7034"/>
            </a:lvl6pPr>
            <a:lvl7pPr marL="9648109" indent="0">
              <a:buNone/>
              <a:defRPr sz="7034"/>
            </a:lvl7pPr>
            <a:lvl8pPr marL="11256127" indent="0">
              <a:buNone/>
              <a:defRPr sz="7034"/>
            </a:lvl8pPr>
            <a:lvl9pPr marL="12864145" indent="0">
              <a:buNone/>
              <a:defRPr sz="7034"/>
            </a:lvl9pPr>
          </a:lstStyle>
          <a:p>
            <a:r>
              <a:rPr lang="en-US"/>
              <a:t>Click icon to add picture</a:t>
            </a:r>
            <a:endParaRPr lang="en-US" dirty="0"/>
          </a:p>
        </p:txBody>
      </p:sp>
      <p:sp>
        <p:nvSpPr>
          <p:cNvPr id="4" name="Text Placeholder 3"/>
          <p:cNvSpPr>
            <a:spLocks noGrp="1"/>
          </p:cNvSpPr>
          <p:nvPr>
            <p:ph type="body" sz="half" idx="2"/>
          </p:nvPr>
        </p:nvSpPr>
        <p:spPr>
          <a:xfrm>
            <a:off x="2975672" y="7236143"/>
            <a:ext cx="13933329" cy="13405849"/>
          </a:xfrm>
        </p:spPr>
        <p:txBody>
          <a:bodyPr/>
          <a:lstStyle>
            <a:lvl1pPr marL="0" indent="0">
              <a:buNone/>
              <a:defRPr sz="5627"/>
            </a:lvl1pPr>
            <a:lvl2pPr marL="1608018" indent="0">
              <a:buNone/>
              <a:defRPr sz="4924"/>
            </a:lvl2pPr>
            <a:lvl3pPr marL="3216036" indent="0">
              <a:buNone/>
              <a:defRPr sz="4221"/>
            </a:lvl3pPr>
            <a:lvl4pPr marL="4824054" indent="0">
              <a:buNone/>
              <a:defRPr sz="3517"/>
            </a:lvl4pPr>
            <a:lvl5pPr marL="6432072" indent="0">
              <a:buNone/>
              <a:defRPr sz="3517"/>
            </a:lvl5pPr>
            <a:lvl6pPr marL="8040091" indent="0">
              <a:buNone/>
              <a:defRPr sz="3517"/>
            </a:lvl6pPr>
            <a:lvl7pPr marL="9648109" indent="0">
              <a:buNone/>
              <a:defRPr sz="3517"/>
            </a:lvl7pPr>
            <a:lvl8pPr marL="11256127" indent="0">
              <a:buNone/>
              <a:defRPr sz="3517"/>
            </a:lvl8pPr>
            <a:lvl9pPr marL="12864145" indent="0">
              <a:buNone/>
              <a:defRPr sz="3517"/>
            </a:lvl9pPr>
          </a:lstStyle>
          <a:p>
            <a:pPr lvl="0"/>
            <a:r>
              <a:rPr lang="en-US"/>
              <a:t>Click to edit Master text styles</a:t>
            </a:r>
          </a:p>
        </p:txBody>
      </p:sp>
      <p:sp>
        <p:nvSpPr>
          <p:cNvPr id="5" name="Date Placeholder 4"/>
          <p:cNvSpPr>
            <a:spLocks noGrp="1"/>
          </p:cNvSpPr>
          <p:nvPr>
            <p:ph type="dt" sz="half" idx="10"/>
          </p:nvPr>
        </p:nvSpPr>
        <p:spPr/>
        <p:txBody>
          <a:bodyPr/>
          <a:lstStyle/>
          <a:p>
            <a:fld id="{3D411A6A-E6C3-4B6A-AA87-546DBDBCC0B2}" type="datetimeFigureOut">
              <a:rPr lang="he-IL" smtClean="0"/>
              <a:t>ט'/אדר א/תשפ"ב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3B29E02-4A7E-4B04-B6BE-9A1BF9F81801}" type="slidenum">
              <a:rPr lang="he-IL" smtClean="0"/>
              <a:t>‹#›</a:t>
            </a:fld>
            <a:endParaRPr lang="he-IL"/>
          </a:p>
        </p:txBody>
      </p:sp>
    </p:spTree>
    <p:extLst>
      <p:ext uri="{BB962C8B-B14F-4D97-AF65-F5344CB8AC3E}">
        <p14:creationId xmlns:p14="http://schemas.microsoft.com/office/powerpoint/2010/main" val="383538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0044" y="1284194"/>
            <a:ext cx="37260550" cy="4662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70044" y="6420960"/>
            <a:ext cx="37260550" cy="153042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70044" y="22356109"/>
            <a:ext cx="9720144" cy="1284192"/>
          </a:xfrm>
          <a:prstGeom prst="rect">
            <a:avLst/>
          </a:prstGeom>
        </p:spPr>
        <p:txBody>
          <a:bodyPr vert="horz" lIns="91440" tIns="45720" rIns="91440" bIns="45720" rtlCol="0" anchor="ctr"/>
          <a:lstStyle>
            <a:lvl1pPr algn="l">
              <a:defRPr sz="4221">
                <a:solidFill>
                  <a:schemeClr val="tx1">
                    <a:tint val="75000"/>
                  </a:schemeClr>
                </a:solidFill>
              </a:defRPr>
            </a:lvl1pPr>
          </a:lstStyle>
          <a:p>
            <a:fld id="{3D411A6A-E6C3-4B6A-AA87-546DBDBCC0B2}" type="datetimeFigureOut">
              <a:rPr lang="he-IL" smtClean="0"/>
              <a:t>ט'/אדר א/תשפ"ב</a:t>
            </a:fld>
            <a:endParaRPr lang="he-IL"/>
          </a:p>
        </p:txBody>
      </p:sp>
      <p:sp>
        <p:nvSpPr>
          <p:cNvPr id="5" name="Footer Placeholder 4"/>
          <p:cNvSpPr>
            <a:spLocks noGrp="1"/>
          </p:cNvSpPr>
          <p:nvPr>
            <p:ph type="ftr" sz="quarter" idx="3"/>
          </p:nvPr>
        </p:nvSpPr>
        <p:spPr>
          <a:xfrm>
            <a:off x="14310212" y="22356109"/>
            <a:ext cx="14580215" cy="1284192"/>
          </a:xfrm>
          <a:prstGeom prst="rect">
            <a:avLst/>
          </a:prstGeom>
        </p:spPr>
        <p:txBody>
          <a:bodyPr vert="horz" lIns="91440" tIns="45720" rIns="91440" bIns="45720" rtlCol="0" anchor="ctr"/>
          <a:lstStyle>
            <a:lvl1pPr algn="ctr">
              <a:defRPr sz="4221">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30510450" y="22356109"/>
            <a:ext cx="9720144" cy="1284192"/>
          </a:xfrm>
          <a:prstGeom prst="rect">
            <a:avLst/>
          </a:prstGeom>
        </p:spPr>
        <p:txBody>
          <a:bodyPr vert="horz" lIns="91440" tIns="45720" rIns="91440" bIns="45720" rtlCol="0" anchor="ctr"/>
          <a:lstStyle>
            <a:lvl1pPr algn="r">
              <a:defRPr sz="4221">
                <a:solidFill>
                  <a:schemeClr val="tx1">
                    <a:tint val="75000"/>
                  </a:schemeClr>
                </a:solidFill>
              </a:defRPr>
            </a:lvl1pPr>
          </a:lstStyle>
          <a:p>
            <a:fld id="{F3B29E02-4A7E-4B04-B6BE-9A1BF9F81801}" type="slidenum">
              <a:rPr lang="he-IL" smtClean="0"/>
              <a:t>‹#›</a:t>
            </a:fld>
            <a:endParaRPr lang="he-IL"/>
          </a:p>
        </p:txBody>
      </p:sp>
    </p:spTree>
    <p:extLst>
      <p:ext uri="{BB962C8B-B14F-4D97-AF65-F5344CB8AC3E}">
        <p14:creationId xmlns:p14="http://schemas.microsoft.com/office/powerpoint/2010/main" val="20446479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16036" rtl="1" eaLnBrk="1" latinLnBrk="0" hangingPunct="1">
        <a:lnSpc>
          <a:spcPct val="90000"/>
        </a:lnSpc>
        <a:spcBef>
          <a:spcPct val="0"/>
        </a:spcBef>
        <a:buNone/>
        <a:defRPr sz="15475" kern="1200">
          <a:solidFill>
            <a:schemeClr val="tx1"/>
          </a:solidFill>
          <a:latin typeface="+mj-lt"/>
          <a:ea typeface="+mj-ea"/>
          <a:cs typeface="+mj-cs"/>
        </a:defRPr>
      </a:lvl1pPr>
    </p:titleStyle>
    <p:bodyStyle>
      <a:lvl1pPr marL="804009" indent="-804009" algn="r" defTabSz="3216036" rtl="1" eaLnBrk="1" latinLnBrk="0" hangingPunct="1">
        <a:lnSpc>
          <a:spcPct val="90000"/>
        </a:lnSpc>
        <a:spcBef>
          <a:spcPts val="3517"/>
        </a:spcBef>
        <a:buFont typeface="Arial" panose="020B0604020202020204" pitchFamily="34" charset="0"/>
        <a:buChar char="•"/>
        <a:defRPr sz="9848" kern="1200">
          <a:solidFill>
            <a:schemeClr val="tx1"/>
          </a:solidFill>
          <a:latin typeface="+mn-lt"/>
          <a:ea typeface="+mn-ea"/>
          <a:cs typeface="+mn-cs"/>
        </a:defRPr>
      </a:lvl1pPr>
      <a:lvl2pPr marL="2412027" indent="-804009" algn="r" defTabSz="3216036" rtl="1" eaLnBrk="1" latinLnBrk="0" hangingPunct="1">
        <a:lnSpc>
          <a:spcPct val="90000"/>
        </a:lnSpc>
        <a:spcBef>
          <a:spcPts val="1759"/>
        </a:spcBef>
        <a:buFont typeface="Arial" panose="020B0604020202020204" pitchFamily="34" charset="0"/>
        <a:buChar char="•"/>
        <a:defRPr sz="8441" kern="1200">
          <a:solidFill>
            <a:schemeClr val="tx1"/>
          </a:solidFill>
          <a:latin typeface="+mn-lt"/>
          <a:ea typeface="+mn-ea"/>
          <a:cs typeface="+mn-cs"/>
        </a:defRPr>
      </a:lvl2pPr>
      <a:lvl3pPr marL="4020045" indent="-804009" algn="r" defTabSz="3216036" rtl="1" eaLnBrk="1" latinLnBrk="0" hangingPunct="1">
        <a:lnSpc>
          <a:spcPct val="90000"/>
        </a:lnSpc>
        <a:spcBef>
          <a:spcPts val="1759"/>
        </a:spcBef>
        <a:buFont typeface="Arial" panose="020B0604020202020204" pitchFamily="34" charset="0"/>
        <a:buChar char="•"/>
        <a:defRPr sz="7034" kern="1200">
          <a:solidFill>
            <a:schemeClr val="tx1"/>
          </a:solidFill>
          <a:latin typeface="+mn-lt"/>
          <a:ea typeface="+mn-ea"/>
          <a:cs typeface="+mn-cs"/>
        </a:defRPr>
      </a:lvl3pPr>
      <a:lvl4pPr marL="5628063" indent="-804009" algn="r" defTabSz="3216036" rtl="1" eaLnBrk="1" latinLnBrk="0" hangingPunct="1">
        <a:lnSpc>
          <a:spcPct val="90000"/>
        </a:lnSpc>
        <a:spcBef>
          <a:spcPts val="1759"/>
        </a:spcBef>
        <a:buFont typeface="Arial" panose="020B0604020202020204" pitchFamily="34" charset="0"/>
        <a:buChar char="•"/>
        <a:defRPr sz="6331" kern="1200">
          <a:solidFill>
            <a:schemeClr val="tx1"/>
          </a:solidFill>
          <a:latin typeface="+mn-lt"/>
          <a:ea typeface="+mn-ea"/>
          <a:cs typeface="+mn-cs"/>
        </a:defRPr>
      </a:lvl4pPr>
      <a:lvl5pPr marL="7236082" indent="-804009" algn="r" defTabSz="3216036" rtl="1" eaLnBrk="1" latinLnBrk="0" hangingPunct="1">
        <a:lnSpc>
          <a:spcPct val="90000"/>
        </a:lnSpc>
        <a:spcBef>
          <a:spcPts val="1759"/>
        </a:spcBef>
        <a:buFont typeface="Arial" panose="020B0604020202020204" pitchFamily="34" charset="0"/>
        <a:buChar char="•"/>
        <a:defRPr sz="6331" kern="1200">
          <a:solidFill>
            <a:schemeClr val="tx1"/>
          </a:solidFill>
          <a:latin typeface="+mn-lt"/>
          <a:ea typeface="+mn-ea"/>
          <a:cs typeface="+mn-cs"/>
        </a:defRPr>
      </a:lvl5pPr>
      <a:lvl6pPr marL="8844100" indent="-804009" algn="r" defTabSz="3216036" rtl="1" eaLnBrk="1" latinLnBrk="0" hangingPunct="1">
        <a:lnSpc>
          <a:spcPct val="90000"/>
        </a:lnSpc>
        <a:spcBef>
          <a:spcPts val="1759"/>
        </a:spcBef>
        <a:buFont typeface="Arial" panose="020B0604020202020204" pitchFamily="34" charset="0"/>
        <a:buChar char="•"/>
        <a:defRPr sz="6331" kern="1200">
          <a:solidFill>
            <a:schemeClr val="tx1"/>
          </a:solidFill>
          <a:latin typeface="+mn-lt"/>
          <a:ea typeface="+mn-ea"/>
          <a:cs typeface="+mn-cs"/>
        </a:defRPr>
      </a:lvl6pPr>
      <a:lvl7pPr marL="10452118" indent="-804009" algn="r" defTabSz="3216036" rtl="1" eaLnBrk="1" latinLnBrk="0" hangingPunct="1">
        <a:lnSpc>
          <a:spcPct val="90000"/>
        </a:lnSpc>
        <a:spcBef>
          <a:spcPts val="1759"/>
        </a:spcBef>
        <a:buFont typeface="Arial" panose="020B0604020202020204" pitchFamily="34" charset="0"/>
        <a:buChar char="•"/>
        <a:defRPr sz="6331" kern="1200">
          <a:solidFill>
            <a:schemeClr val="tx1"/>
          </a:solidFill>
          <a:latin typeface="+mn-lt"/>
          <a:ea typeface="+mn-ea"/>
          <a:cs typeface="+mn-cs"/>
        </a:defRPr>
      </a:lvl7pPr>
      <a:lvl8pPr marL="12060136" indent="-804009" algn="r" defTabSz="3216036" rtl="1" eaLnBrk="1" latinLnBrk="0" hangingPunct="1">
        <a:lnSpc>
          <a:spcPct val="90000"/>
        </a:lnSpc>
        <a:spcBef>
          <a:spcPts val="1759"/>
        </a:spcBef>
        <a:buFont typeface="Arial" panose="020B0604020202020204" pitchFamily="34" charset="0"/>
        <a:buChar char="•"/>
        <a:defRPr sz="6331" kern="1200">
          <a:solidFill>
            <a:schemeClr val="tx1"/>
          </a:solidFill>
          <a:latin typeface="+mn-lt"/>
          <a:ea typeface="+mn-ea"/>
          <a:cs typeface="+mn-cs"/>
        </a:defRPr>
      </a:lvl8pPr>
      <a:lvl9pPr marL="13668154" indent="-804009" algn="r" defTabSz="3216036" rtl="1" eaLnBrk="1" latinLnBrk="0" hangingPunct="1">
        <a:lnSpc>
          <a:spcPct val="90000"/>
        </a:lnSpc>
        <a:spcBef>
          <a:spcPts val="1759"/>
        </a:spcBef>
        <a:buFont typeface="Arial" panose="020B0604020202020204" pitchFamily="34" charset="0"/>
        <a:buChar char="•"/>
        <a:defRPr sz="6331" kern="1200">
          <a:solidFill>
            <a:schemeClr val="tx1"/>
          </a:solidFill>
          <a:latin typeface="+mn-lt"/>
          <a:ea typeface="+mn-ea"/>
          <a:cs typeface="+mn-cs"/>
        </a:defRPr>
      </a:lvl9pPr>
    </p:bodyStyle>
    <p:otherStyle>
      <a:defPPr>
        <a:defRPr lang="en-US"/>
      </a:defPPr>
      <a:lvl1pPr marL="0" algn="r" defTabSz="3216036" rtl="1" eaLnBrk="1" latinLnBrk="0" hangingPunct="1">
        <a:defRPr sz="6331" kern="1200">
          <a:solidFill>
            <a:schemeClr val="tx1"/>
          </a:solidFill>
          <a:latin typeface="+mn-lt"/>
          <a:ea typeface="+mn-ea"/>
          <a:cs typeface="+mn-cs"/>
        </a:defRPr>
      </a:lvl1pPr>
      <a:lvl2pPr marL="1608018" algn="r" defTabSz="3216036" rtl="1" eaLnBrk="1" latinLnBrk="0" hangingPunct="1">
        <a:defRPr sz="6331" kern="1200">
          <a:solidFill>
            <a:schemeClr val="tx1"/>
          </a:solidFill>
          <a:latin typeface="+mn-lt"/>
          <a:ea typeface="+mn-ea"/>
          <a:cs typeface="+mn-cs"/>
        </a:defRPr>
      </a:lvl2pPr>
      <a:lvl3pPr marL="3216036" algn="r" defTabSz="3216036" rtl="1" eaLnBrk="1" latinLnBrk="0" hangingPunct="1">
        <a:defRPr sz="6331" kern="1200">
          <a:solidFill>
            <a:schemeClr val="tx1"/>
          </a:solidFill>
          <a:latin typeface="+mn-lt"/>
          <a:ea typeface="+mn-ea"/>
          <a:cs typeface="+mn-cs"/>
        </a:defRPr>
      </a:lvl3pPr>
      <a:lvl4pPr marL="4824054" algn="r" defTabSz="3216036" rtl="1" eaLnBrk="1" latinLnBrk="0" hangingPunct="1">
        <a:defRPr sz="6331" kern="1200">
          <a:solidFill>
            <a:schemeClr val="tx1"/>
          </a:solidFill>
          <a:latin typeface="+mn-lt"/>
          <a:ea typeface="+mn-ea"/>
          <a:cs typeface="+mn-cs"/>
        </a:defRPr>
      </a:lvl4pPr>
      <a:lvl5pPr marL="6432072" algn="r" defTabSz="3216036" rtl="1" eaLnBrk="1" latinLnBrk="0" hangingPunct="1">
        <a:defRPr sz="6331" kern="1200">
          <a:solidFill>
            <a:schemeClr val="tx1"/>
          </a:solidFill>
          <a:latin typeface="+mn-lt"/>
          <a:ea typeface="+mn-ea"/>
          <a:cs typeface="+mn-cs"/>
        </a:defRPr>
      </a:lvl5pPr>
      <a:lvl6pPr marL="8040091" algn="r" defTabSz="3216036" rtl="1" eaLnBrk="1" latinLnBrk="0" hangingPunct="1">
        <a:defRPr sz="6331" kern="1200">
          <a:solidFill>
            <a:schemeClr val="tx1"/>
          </a:solidFill>
          <a:latin typeface="+mn-lt"/>
          <a:ea typeface="+mn-ea"/>
          <a:cs typeface="+mn-cs"/>
        </a:defRPr>
      </a:lvl6pPr>
      <a:lvl7pPr marL="9648109" algn="r" defTabSz="3216036" rtl="1" eaLnBrk="1" latinLnBrk="0" hangingPunct="1">
        <a:defRPr sz="6331" kern="1200">
          <a:solidFill>
            <a:schemeClr val="tx1"/>
          </a:solidFill>
          <a:latin typeface="+mn-lt"/>
          <a:ea typeface="+mn-ea"/>
          <a:cs typeface="+mn-cs"/>
        </a:defRPr>
      </a:lvl7pPr>
      <a:lvl8pPr marL="11256127" algn="r" defTabSz="3216036" rtl="1" eaLnBrk="1" latinLnBrk="0" hangingPunct="1">
        <a:defRPr sz="6331" kern="1200">
          <a:solidFill>
            <a:schemeClr val="tx1"/>
          </a:solidFill>
          <a:latin typeface="+mn-lt"/>
          <a:ea typeface="+mn-ea"/>
          <a:cs typeface="+mn-cs"/>
        </a:defRPr>
      </a:lvl8pPr>
      <a:lvl9pPr marL="12864145" algn="r" defTabSz="3216036" rtl="1" eaLnBrk="1" latinLnBrk="0" hangingPunct="1">
        <a:defRPr sz="633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12"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emf"/><Relationship Id="rId5" Type="http://schemas.openxmlformats.org/officeDocument/2006/relationships/image" Target="../media/image3.sv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000">
              <a:schemeClr val="bg1"/>
            </a:gs>
            <a:gs pos="100000">
              <a:srgbClr val="C7D5EE"/>
            </a:gs>
            <a:gs pos="60000">
              <a:schemeClr val="accent1">
                <a:lumMod val="60000"/>
                <a:lumOff val="40000"/>
                <a:alpha val="74000"/>
              </a:schemeClr>
            </a:gs>
          </a:gsLst>
          <a:lin ang="5400000" scaled="1"/>
        </a:gradFill>
        <a:effectLst/>
      </p:bgPr>
    </p:bg>
    <p:spTree>
      <p:nvGrpSpPr>
        <p:cNvPr id="1" name=""/>
        <p:cNvGrpSpPr/>
        <p:nvPr/>
      </p:nvGrpSpPr>
      <p:grpSpPr>
        <a:xfrm>
          <a:off x="0" y="0"/>
          <a:ext cx="0" cy="0"/>
          <a:chOff x="0" y="0"/>
          <a:chExt cx="0" cy="0"/>
        </a:xfrm>
      </p:grpSpPr>
      <p:sp>
        <p:nvSpPr>
          <p:cNvPr id="103" name="Rectangle: Rounded Corners 102">
            <a:extLst>
              <a:ext uri="{FF2B5EF4-FFF2-40B4-BE49-F238E27FC236}">
                <a16:creationId xmlns:a16="http://schemas.microsoft.com/office/drawing/2014/main" id="{A0C378EC-091E-49F7-8277-65DB3D440110}"/>
              </a:ext>
            </a:extLst>
          </p:cNvPr>
          <p:cNvSpPr/>
          <p:nvPr/>
        </p:nvSpPr>
        <p:spPr>
          <a:xfrm>
            <a:off x="709392" y="11346045"/>
            <a:ext cx="10513874" cy="11347499"/>
          </a:xfrm>
          <a:prstGeom prst="roundRect">
            <a:avLst>
              <a:gd name="adj" fmla="val 0"/>
            </a:avLst>
          </a:prstGeom>
          <a:solidFill>
            <a:schemeClr val="bg1"/>
          </a:solidFill>
          <a:ln w="76200" cap="flat">
            <a:solidFill>
              <a:schemeClr val="accent1">
                <a:lumMod val="60000"/>
                <a:lumOff val="4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fontAlgn="t"/>
            <a:endParaRPr lang="he-IL" sz="1599" dirty="0">
              <a:latin typeface="Arial" panose="020B0604020202020204" pitchFamily="34" charset="0"/>
            </a:endParaRPr>
          </a:p>
        </p:txBody>
      </p:sp>
      <p:sp>
        <p:nvSpPr>
          <p:cNvPr id="68" name="Rectangle: Rounded Corners 67">
            <a:extLst>
              <a:ext uri="{FF2B5EF4-FFF2-40B4-BE49-F238E27FC236}">
                <a16:creationId xmlns:a16="http://schemas.microsoft.com/office/drawing/2014/main" id="{CC5A9631-9B70-4688-9B89-A4D76600B2E4}"/>
              </a:ext>
            </a:extLst>
          </p:cNvPr>
          <p:cNvSpPr/>
          <p:nvPr/>
        </p:nvSpPr>
        <p:spPr>
          <a:xfrm>
            <a:off x="714396" y="13458500"/>
            <a:ext cx="41717417" cy="9557019"/>
          </a:xfrm>
          <a:prstGeom prst="roundRect">
            <a:avLst>
              <a:gd name="adj" fmla="val 0"/>
            </a:avLst>
          </a:prstGeom>
          <a:solidFill>
            <a:schemeClr val="bg1"/>
          </a:solidFill>
          <a:ln w="76200" cap="flat">
            <a:solidFill>
              <a:schemeClr val="accent1">
                <a:lumMod val="60000"/>
                <a:lumOff val="4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fontAlgn="t"/>
            <a:endParaRPr lang="he-IL" sz="1599" dirty="0">
              <a:latin typeface="Arial" panose="020B0604020202020204" pitchFamily="34" charset="0"/>
            </a:endParaRPr>
          </a:p>
        </p:txBody>
      </p:sp>
      <p:pic>
        <p:nvPicPr>
          <p:cNvPr id="153" name="Picture 152">
            <a:extLst>
              <a:ext uri="{FF2B5EF4-FFF2-40B4-BE49-F238E27FC236}">
                <a16:creationId xmlns:a16="http://schemas.microsoft.com/office/drawing/2014/main" id="{22038B5E-BD97-4DED-AC99-9D8365C8A500}"/>
              </a:ext>
            </a:extLst>
          </p:cNvPr>
          <p:cNvPicPr>
            <a:picLocks noChangeAspect="1"/>
          </p:cNvPicPr>
          <p:nvPr/>
        </p:nvPicPr>
        <p:blipFill rotWithShape="1">
          <a:blip r:embed="rId3"/>
          <a:srcRect l="7697" t="6936" r="53118" b="52701"/>
          <a:stretch/>
        </p:blipFill>
        <p:spPr>
          <a:xfrm>
            <a:off x="11720540" y="15518721"/>
            <a:ext cx="7108254" cy="6451425"/>
          </a:xfrm>
          <a:prstGeom prst="rect">
            <a:avLst/>
          </a:prstGeom>
        </p:spPr>
      </p:pic>
      <p:grpSp>
        <p:nvGrpSpPr>
          <p:cNvPr id="95" name="Group 94">
            <a:extLst>
              <a:ext uri="{FF2B5EF4-FFF2-40B4-BE49-F238E27FC236}">
                <a16:creationId xmlns:a16="http://schemas.microsoft.com/office/drawing/2014/main" id="{D308102C-CBE8-4880-9F41-0322DDA0F4F6}"/>
              </a:ext>
            </a:extLst>
          </p:cNvPr>
          <p:cNvGrpSpPr/>
          <p:nvPr/>
        </p:nvGrpSpPr>
        <p:grpSpPr>
          <a:xfrm>
            <a:off x="537273" y="10177890"/>
            <a:ext cx="2937371" cy="2937371"/>
            <a:chOff x="12094310" y="2641273"/>
            <a:chExt cx="2937371" cy="2937371"/>
          </a:xfrm>
        </p:grpSpPr>
        <p:pic>
          <p:nvPicPr>
            <p:cNvPr id="96" name="Graphic 95" descr="Right pointing backhand index with solid fill">
              <a:extLst>
                <a:ext uri="{FF2B5EF4-FFF2-40B4-BE49-F238E27FC236}">
                  <a16:creationId xmlns:a16="http://schemas.microsoft.com/office/drawing/2014/main" id="{288AA6B7-3433-421D-BB41-F731E2FD39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94310" y="2641273"/>
              <a:ext cx="2937371" cy="2937371"/>
            </a:xfrm>
            <a:prstGeom prst="rect">
              <a:avLst/>
            </a:prstGeom>
          </p:spPr>
        </p:pic>
        <p:sp>
          <p:nvSpPr>
            <p:cNvPr id="97" name="Rectangle 96">
              <a:extLst>
                <a:ext uri="{FF2B5EF4-FFF2-40B4-BE49-F238E27FC236}">
                  <a16:creationId xmlns:a16="http://schemas.microsoft.com/office/drawing/2014/main" id="{2F6F153F-BF6D-4077-87B7-5D393D5F695F}"/>
                </a:ext>
              </a:extLst>
            </p:cNvPr>
            <p:cNvSpPr/>
            <p:nvPr/>
          </p:nvSpPr>
          <p:spPr>
            <a:xfrm>
              <a:off x="12710620" y="3803836"/>
              <a:ext cx="762419" cy="923330"/>
            </a:xfrm>
            <a:prstGeom prst="rect">
              <a:avLst/>
            </a:prstGeom>
            <a:noFill/>
            <a:effectLst>
              <a:glow rad="622300">
                <a:schemeClr val="accent1">
                  <a:satMod val="175000"/>
                  <a:alpha val="36000"/>
                </a:schemeClr>
              </a:glow>
            </a:effectLst>
          </p:spPr>
          <p:txBody>
            <a:bodyPr wrap="square" lIns="91440" tIns="45720" rIns="91440" bIns="45720">
              <a:spAutoFit/>
            </a:bodyPr>
            <a:lstStyle/>
            <a:p>
              <a:pPr algn="ctr"/>
              <a:r>
                <a:rPr lang="en-US" sz="5400" dirty="0">
                  <a:ln w="0"/>
                  <a:solidFill>
                    <a:schemeClr val="bg1"/>
                  </a:solidFill>
                </a:rPr>
                <a:t>3</a:t>
              </a:r>
            </a:p>
          </p:txBody>
        </p:sp>
      </p:grpSp>
      <p:sp>
        <p:nvSpPr>
          <p:cNvPr id="124" name="Rectangle 123">
            <a:extLst>
              <a:ext uri="{FF2B5EF4-FFF2-40B4-BE49-F238E27FC236}">
                <a16:creationId xmlns:a16="http://schemas.microsoft.com/office/drawing/2014/main" id="{5841BE41-AD9C-4229-97EC-461B7F81BA81}"/>
              </a:ext>
            </a:extLst>
          </p:cNvPr>
          <p:cNvSpPr/>
          <p:nvPr/>
        </p:nvSpPr>
        <p:spPr>
          <a:xfrm>
            <a:off x="749754" y="13161921"/>
            <a:ext cx="10435317" cy="939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4" name="Picture 4" descr="Tel Aviv University - Wikipedia">
            <a:extLst>
              <a:ext uri="{FF2B5EF4-FFF2-40B4-BE49-F238E27FC236}">
                <a16:creationId xmlns:a16="http://schemas.microsoft.com/office/drawing/2014/main" id="{824382C6-B707-467D-9591-A052C31ACB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136" y="722965"/>
            <a:ext cx="3370064" cy="14378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DF07B7D-671B-460A-A85E-258BBF0D9E93}"/>
              </a:ext>
            </a:extLst>
          </p:cNvPr>
          <p:cNvPicPr>
            <a:picLocks noChangeAspect="1"/>
          </p:cNvPicPr>
          <p:nvPr/>
        </p:nvPicPr>
        <p:blipFill>
          <a:blip r:embed="rId7"/>
          <a:stretch>
            <a:fillRect/>
          </a:stretch>
        </p:blipFill>
        <p:spPr>
          <a:xfrm>
            <a:off x="39199749" y="226710"/>
            <a:ext cx="3914155" cy="1994671"/>
          </a:xfrm>
          <a:prstGeom prst="rect">
            <a:avLst/>
          </a:prstGeom>
        </p:spPr>
      </p:pic>
      <p:sp>
        <p:nvSpPr>
          <p:cNvPr id="6" name="Rectangle 5">
            <a:extLst>
              <a:ext uri="{FF2B5EF4-FFF2-40B4-BE49-F238E27FC236}">
                <a16:creationId xmlns:a16="http://schemas.microsoft.com/office/drawing/2014/main" id="{8DEEC26D-A997-4C63-8031-DCC00C59C58B}"/>
              </a:ext>
            </a:extLst>
          </p:cNvPr>
          <p:cNvSpPr/>
          <p:nvPr/>
        </p:nvSpPr>
        <p:spPr>
          <a:xfrm>
            <a:off x="0" y="307935"/>
            <a:ext cx="43193550" cy="1323439"/>
          </a:xfrm>
          <a:prstGeom prst="rect">
            <a:avLst/>
          </a:prstGeom>
          <a:noFill/>
        </p:spPr>
        <p:txBody>
          <a:bodyPr wrap="square" lIns="91440" tIns="45720" rIns="91440" bIns="45720">
            <a:spAutoFit/>
          </a:bodyPr>
          <a:lstStyle/>
          <a:p>
            <a:pPr algn="ctr"/>
            <a:r>
              <a:rPr lang="en-US" sz="8000" b="1" dirty="0">
                <a:ln w="6600">
                  <a:noFill/>
                  <a:prstDash val="solid"/>
                </a:ln>
                <a:solidFill>
                  <a:schemeClr val="accent1">
                    <a:lumMod val="75000"/>
                  </a:schemeClr>
                </a:solidFill>
                <a:effectLst>
                  <a:outerShdw blurRad="50800" dist="38100" dir="18900000" algn="bl" rotWithShape="0">
                    <a:prstClr val="black">
                      <a:alpha val="40000"/>
                    </a:prstClr>
                  </a:outerShdw>
                </a:effectLst>
              </a:rPr>
              <a:t>Show some sensitivity! Using motion tracking to improve unconscious measures</a:t>
            </a:r>
          </a:p>
        </p:txBody>
      </p:sp>
      <p:sp>
        <p:nvSpPr>
          <p:cNvPr id="7" name="TextBox 6">
            <a:extLst>
              <a:ext uri="{FF2B5EF4-FFF2-40B4-BE49-F238E27FC236}">
                <a16:creationId xmlns:a16="http://schemas.microsoft.com/office/drawing/2014/main" id="{22DC5582-8381-4CC4-A4DD-AE75F94FFB9B}"/>
              </a:ext>
            </a:extLst>
          </p:cNvPr>
          <p:cNvSpPr txBox="1"/>
          <p:nvPr/>
        </p:nvSpPr>
        <p:spPr>
          <a:xfrm>
            <a:off x="2222743" y="1636125"/>
            <a:ext cx="38755152" cy="707886"/>
          </a:xfrm>
          <a:prstGeom prst="rect">
            <a:avLst/>
          </a:prstGeom>
          <a:noFill/>
        </p:spPr>
        <p:txBody>
          <a:bodyPr wrap="square" rtlCol="1">
            <a:spAutoFit/>
          </a:bodyPr>
          <a:lstStyle/>
          <a:p>
            <a:pPr algn="ctr"/>
            <a:r>
              <a:rPr lang="en-US" sz="4000" dirty="0" err="1"/>
              <a:t>Khen</a:t>
            </a:r>
            <a:r>
              <a:rPr lang="en-US" sz="4000" dirty="0"/>
              <a:t> Heller</a:t>
            </a:r>
            <a:r>
              <a:rPr lang="en-US" sz="4000" baseline="30000" dirty="0"/>
              <a:t>1</a:t>
            </a:r>
            <a:r>
              <a:rPr lang="en-US" sz="4000" dirty="0"/>
              <a:t>, Craig S. Chapman</a:t>
            </a:r>
            <a:r>
              <a:rPr lang="en-US" sz="4000" baseline="30000" dirty="0"/>
              <a:t>3,4, </a:t>
            </a:r>
            <a:r>
              <a:rPr lang="en-US" sz="4000" dirty="0"/>
              <a:t>and </a:t>
            </a:r>
            <a:r>
              <a:rPr lang="en-US" sz="4000" dirty="0" err="1"/>
              <a:t>Liad</a:t>
            </a:r>
            <a:r>
              <a:rPr lang="en-US" sz="4000" dirty="0"/>
              <a:t> Mudrik</a:t>
            </a:r>
            <a:r>
              <a:rPr lang="en-US" sz="4000" baseline="30000" dirty="0"/>
              <a:t>1,2</a:t>
            </a:r>
            <a:r>
              <a:rPr lang="en-US" sz="4000" dirty="0"/>
              <a:t> </a:t>
            </a:r>
            <a:endParaRPr lang="en-US" sz="4000" baseline="30000" dirty="0"/>
          </a:p>
        </p:txBody>
      </p:sp>
      <p:sp>
        <p:nvSpPr>
          <p:cNvPr id="8" name="Rectangle: Rounded Corners 7">
            <a:extLst>
              <a:ext uri="{FF2B5EF4-FFF2-40B4-BE49-F238E27FC236}">
                <a16:creationId xmlns:a16="http://schemas.microsoft.com/office/drawing/2014/main" id="{BA22CCEC-1AE3-4841-B651-F2559F8F8860}"/>
              </a:ext>
            </a:extLst>
          </p:cNvPr>
          <p:cNvSpPr/>
          <p:nvPr/>
        </p:nvSpPr>
        <p:spPr>
          <a:xfrm>
            <a:off x="574486" y="3612132"/>
            <a:ext cx="10648779" cy="7027764"/>
          </a:xfrm>
          <a:prstGeom prst="roundRect">
            <a:avLst>
              <a:gd name="adj" fmla="val 0"/>
            </a:avLst>
          </a:prstGeom>
          <a:solidFill>
            <a:schemeClr val="bg1"/>
          </a:solidFill>
          <a:ln w="762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569913" indent="-396875">
              <a:buFont typeface="Arial" panose="020B0604020202020204" pitchFamily="34" charset="0"/>
              <a:buChar char="•"/>
            </a:pPr>
            <a:endParaRPr lang="en-US" sz="4400" dirty="0">
              <a:solidFill>
                <a:schemeClr val="dk1"/>
              </a:solidFill>
            </a:endParaRPr>
          </a:p>
          <a:p>
            <a:pPr marL="569913" indent="-396875">
              <a:buFont typeface="Arial" panose="020B0604020202020204" pitchFamily="34" charset="0"/>
              <a:buChar char="•"/>
            </a:pPr>
            <a:r>
              <a:rPr lang="en-US" sz="3600" dirty="0">
                <a:solidFill>
                  <a:schemeClr val="dk1"/>
                </a:solidFill>
              </a:rPr>
              <a:t>Unconscious effect are hard to detect.</a:t>
            </a:r>
          </a:p>
          <a:p>
            <a:pPr marL="569913" indent="-396875">
              <a:buFont typeface="Arial" panose="020B0604020202020204" pitchFamily="34" charset="0"/>
              <a:buChar char="•"/>
            </a:pPr>
            <a:r>
              <a:rPr lang="en-US" sz="3600" dirty="0">
                <a:solidFill>
                  <a:schemeClr val="dk1"/>
                </a:solidFill>
              </a:rPr>
              <a:t>Motion tracking allows a continuous and richer measure.</a:t>
            </a:r>
          </a:p>
          <a:p>
            <a:pPr marL="569913" indent="-396875">
              <a:buFont typeface="Arial" panose="020B0604020202020204" pitchFamily="34" charset="0"/>
              <a:buChar char="•"/>
            </a:pPr>
            <a:r>
              <a:rPr lang="en-US" sz="3600" dirty="0">
                <a:solidFill>
                  <a:schemeClr val="dk1"/>
                </a:solidFill>
              </a:rPr>
              <a:t>Motion tracking was used to unravel unconscious priming effects </a:t>
            </a:r>
            <a:r>
              <a:rPr lang="en-US" sz="2800" dirty="0">
                <a:solidFill>
                  <a:schemeClr val="dk1"/>
                </a:solidFill>
              </a:rPr>
              <a:t>[1-5].</a:t>
            </a:r>
          </a:p>
          <a:p>
            <a:pPr marL="569913" indent="-396875">
              <a:buFont typeface="Arial" panose="020B0604020202020204" pitchFamily="34" charset="0"/>
              <a:buChar char="•"/>
            </a:pPr>
            <a:r>
              <a:rPr lang="en-US" sz="3600" dirty="0">
                <a:solidFill>
                  <a:schemeClr val="dk1"/>
                </a:solidFill>
              </a:rPr>
              <a:t>Only one study compared motion tracking with keyboard response </a:t>
            </a:r>
            <a:r>
              <a:rPr lang="en-US" sz="2800" dirty="0">
                <a:solidFill>
                  <a:schemeClr val="dk1"/>
                </a:solidFill>
              </a:rPr>
              <a:t>[6]</a:t>
            </a:r>
            <a:r>
              <a:rPr lang="en-US" sz="3600" dirty="0">
                <a:solidFill>
                  <a:schemeClr val="dk1"/>
                </a:solidFill>
              </a:rPr>
              <a:t>.</a:t>
            </a:r>
          </a:p>
          <a:p>
            <a:pPr marL="569913" indent="-396875">
              <a:buFont typeface="Arial" panose="020B0604020202020204" pitchFamily="34" charset="0"/>
              <a:buChar char="•"/>
            </a:pPr>
            <a:r>
              <a:rPr lang="en-US" sz="3600" dirty="0">
                <a:solidFill>
                  <a:schemeClr val="dk1"/>
                </a:solidFill>
              </a:rPr>
              <a:t>Further support is necessary to verify the superiority of motion tracking as a measure of unconscious processing.</a:t>
            </a:r>
          </a:p>
        </p:txBody>
      </p:sp>
      <p:sp>
        <p:nvSpPr>
          <p:cNvPr id="9" name="Rectangle 8">
            <a:extLst>
              <a:ext uri="{FF2B5EF4-FFF2-40B4-BE49-F238E27FC236}">
                <a16:creationId xmlns:a16="http://schemas.microsoft.com/office/drawing/2014/main" id="{FA862E11-31E7-4F3D-A9BB-A3AB29F50DF1}"/>
              </a:ext>
            </a:extLst>
          </p:cNvPr>
          <p:cNvSpPr/>
          <p:nvPr/>
        </p:nvSpPr>
        <p:spPr>
          <a:xfrm>
            <a:off x="3885596" y="3108670"/>
            <a:ext cx="3687291" cy="923330"/>
          </a:xfrm>
          <a:prstGeom prst="rect">
            <a:avLst/>
          </a:prstGeom>
          <a:noFill/>
        </p:spPr>
        <p:txBody>
          <a:bodyPr wrap="none" lIns="91440" tIns="45720" rIns="91440" bIns="45720">
            <a:spAutoFit/>
          </a:bodyPr>
          <a:lstStyle/>
          <a:p>
            <a:pPr algn="ctr"/>
            <a:r>
              <a:rPr lang="en-US" sz="5400" dirty="0">
                <a:ln w="0"/>
                <a:effectLst>
                  <a:glow rad="190500">
                    <a:schemeClr val="bg1"/>
                  </a:glow>
                  <a:outerShdw blurRad="50800" dist="38100" dir="8100000" algn="tr" rotWithShape="0">
                    <a:prstClr val="black">
                      <a:alpha val="40000"/>
                    </a:prstClr>
                  </a:outerShdw>
                </a:effectLst>
              </a:rPr>
              <a:t>Introduction</a:t>
            </a:r>
          </a:p>
        </p:txBody>
      </p:sp>
      <p:sp>
        <p:nvSpPr>
          <p:cNvPr id="10" name="Rectangle 9">
            <a:extLst>
              <a:ext uri="{FF2B5EF4-FFF2-40B4-BE49-F238E27FC236}">
                <a16:creationId xmlns:a16="http://schemas.microsoft.com/office/drawing/2014/main" id="{185D8220-3A50-4F74-AE94-75D5775AD84B}"/>
              </a:ext>
            </a:extLst>
          </p:cNvPr>
          <p:cNvSpPr/>
          <p:nvPr/>
        </p:nvSpPr>
        <p:spPr>
          <a:xfrm>
            <a:off x="574487" y="3213194"/>
            <a:ext cx="762419" cy="923330"/>
          </a:xfrm>
          <a:prstGeom prst="rect">
            <a:avLst/>
          </a:prstGeom>
          <a:noFill/>
          <a:effectLst>
            <a:glow rad="622300">
              <a:schemeClr val="accent1">
                <a:satMod val="175000"/>
                <a:alpha val="36000"/>
              </a:schemeClr>
            </a:glow>
          </a:effectLst>
        </p:spPr>
        <p:txBody>
          <a:bodyPr wrap="square" lIns="91440" tIns="45720" rIns="91440" bIns="45720">
            <a:spAutoFit/>
          </a:bodyPr>
          <a:lstStyle/>
          <a:p>
            <a:pPr algn="ctr"/>
            <a:r>
              <a:rPr lang="en-US" sz="5400" dirty="0">
                <a:ln w="0"/>
                <a:solidFill>
                  <a:schemeClr val="bg1"/>
                </a:solidFill>
              </a:rPr>
              <a:t>1</a:t>
            </a:r>
          </a:p>
        </p:txBody>
      </p:sp>
      <p:grpSp>
        <p:nvGrpSpPr>
          <p:cNvPr id="11" name="Group 10">
            <a:extLst>
              <a:ext uri="{FF2B5EF4-FFF2-40B4-BE49-F238E27FC236}">
                <a16:creationId xmlns:a16="http://schemas.microsoft.com/office/drawing/2014/main" id="{843335BB-7137-499F-91F0-F3B25E8BA6DE}"/>
              </a:ext>
            </a:extLst>
          </p:cNvPr>
          <p:cNvGrpSpPr/>
          <p:nvPr/>
        </p:nvGrpSpPr>
        <p:grpSpPr>
          <a:xfrm>
            <a:off x="394214" y="2438484"/>
            <a:ext cx="2937371" cy="2937371"/>
            <a:chOff x="12094310" y="2641273"/>
            <a:chExt cx="2937371" cy="2937371"/>
          </a:xfrm>
        </p:grpSpPr>
        <p:pic>
          <p:nvPicPr>
            <p:cNvPr id="12" name="Graphic 11" descr="Right pointing backhand index with solid fill">
              <a:extLst>
                <a:ext uri="{FF2B5EF4-FFF2-40B4-BE49-F238E27FC236}">
                  <a16:creationId xmlns:a16="http://schemas.microsoft.com/office/drawing/2014/main" id="{71760811-C45F-4BE5-B6D3-00AD16C515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94310" y="2641273"/>
              <a:ext cx="2937371" cy="2937371"/>
            </a:xfrm>
            <a:prstGeom prst="rect">
              <a:avLst/>
            </a:prstGeom>
          </p:spPr>
        </p:pic>
        <p:sp>
          <p:nvSpPr>
            <p:cNvPr id="13" name="Rectangle 12">
              <a:extLst>
                <a:ext uri="{FF2B5EF4-FFF2-40B4-BE49-F238E27FC236}">
                  <a16:creationId xmlns:a16="http://schemas.microsoft.com/office/drawing/2014/main" id="{B037F46C-9F19-494D-9C3B-42F47F380DD9}"/>
                </a:ext>
              </a:extLst>
            </p:cNvPr>
            <p:cNvSpPr/>
            <p:nvPr/>
          </p:nvSpPr>
          <p:spPr>
            <a:xfrm>
              <a:off x="12710620" y="3803836"/>
              <a:ext cx="762419" cy="923330"/>
            </a:xfrm>
            <a:prstGeom prst="rect">
              <a:avLst/>
            </a:prstGeom>
            <a:noFill/>
            <a:effectLst>
              <a:glow rad="622300">
                <a:schemeClr val="accent1">
                  <a:satMod val="175000"/>
                  <a:alpha val="36000"/>
                </a:schemeClr>
              </a:glow>
            </a:effectLst>
          </p:spPr>
          <p:txBody>
            <a:bodyPr wrap="square" lIns="91440" tIns="45720" rIns="91440" bIns="45720">
              <a:spAutoFit/>
            </a:bodyPr>
            <a:lstStyle/>
            <a:p>
              <a:pPr algn="ctr"/>
              <a:r>
                <a:rPr lang="en-US" sz="5400" dirty="0">
                  <a:ln w="0"/>
                  <a:solidFill>
                    <a:schemeClr val="bg1"/>
                  </a:solidFill>
                </a:rPr>
                <a:t>1</a:t>
              </a:r>
            </a:p>
          </p:txBody>
        </p:sp>
      </p:grpSp>
      <p:sp>
        <p:nvSpPr>
          <p:cNvPr id="15" name="Rectangle: Rounded Corners 14">
            <a:extLst>
              <a:ext uri="{FF2B5EF4-FFF2-40B4-BE49-F238E27FC236}">
                <a16:creationId xmlns:a16="http://schemas.microsoft.com/office/drawing/2014/main" id="{CF283BCE-BC34-4B4D-A1BC-91F212852B95}"/>
              </a:ext>
            </a:extLst>
          </p:cNvPr>
          <p:cNvSpPr/>
          <p:nvPr/>
        </p:nvSpPr>
        <p:spPr>
          <a:xfrm>
            <a:off x="11790070" y="3610319"/>
            <a:ext cx="30668958" cy="9283333"/>
          </a:xfrm>
          <a:prstGeom prst="roundRect">
            <a:avLst>
              <a:gd name="adj" fmla="val 0"/>
            </a:avLst>
          </a:prstGeom>
          <a:solidFill>
            <a:schemeClr val="bg1"/>
          </a:solidFill>
          <a:ln w="762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fontAlgn="t"/>
            <a:endParaRPr lang="en-US" sz="3600" dirty="0">
              <a:solidFill>
                <a:srgbClr val="000000"/>
              </a:solidFill>
              <a:latin typeface="Calibri" panose="020F0502020204030204" pitchFamily="34" charset="0"/>
              <a:cs typeface="David" panose="020E0502060401010101" pitchFamily="34" charset="-79"/>
            </a:endParaRPr>
          </a:p>
        </p:txBody>
      </p:sp>
      <p:pic>
        <p:nvPicPr>
          <p:cNvPr id="16" name="Picture 15">
            <a:extLst>
              <a:ext uri="{FF2B5EF4-FFF2-40B4-BE49-F238E27FC236}">
                <a16:creationId xmlns:a16="http://schemas.microsoft.com/office/drawing/2014/main" id="{BA930E37-BFF8-47C0-BFEA-B59F2C7B45DF}"/>
              </a:ext>
            </a:extLst>
          </p:cNvPr>
          <p:cNvPicPr>
            <a:picLocks noChangeAspect="1"/>
          </p:cNvPicPr>
          <p:nvPr/>
        </p:nvPicPr>
        <p:blipFill>
          <a:blip r:embed="rId8"/>
          <a:stretch>
            <a:fillRect/>
          </a:stretch>
        </p:blipFill>
        <p:spPr>
          <a:xfrm>
            <a:off x="20225860" y="5650746"/>
            <a:ext cx="10186526" cy="6495077"/>
          </a:xfrm>
          <a:prstGeom prst="rect">
            <a:avLst/>
          </a:prstGeom>
        </p:spPr>
      </p:pic>
      <p:grpSp>
        <p:nvGrpSpPr>
          <p:cNvPr id="17" name="Group 16">
            <a:extLst>
              <a:ext uri="{FF2B5EF4-FFF2-40B4-BE49-F238E27FC236}">
                <a16:creationId xmlns:a16="http://schemas.microsoft.com/office/drawing/2014/main" id="{165B6703-C1FD-4F92-96A2-C60529B7ACCA}"/>
              </a:ext>
            </a:extLst>
          </p:cNvPr>
          <p:cNvGrpSpPr/>
          <p:nvPr/>
        </p:nvGrpSpPr>
        <p:grpSpPr>
          <a:xfrm>
            <a:off x="30020927" y="6276429"/>
            <a:ext cx="6634622" cy="5243710"/>
            <a:chOff x="15604701" y="18075440"/>
            <a:chExt cx="7466330" cy="5901055"/>
          </a:xfrm>
        </p:grpSpPr>
        <p:pic>
          <p:nvPicPr>
            <p:cNvPr id="18" name="Picture 17" descr="Diagram&#10;&#10;Description automatically generated">
              <a:extLst>
                <a:ext uri="{FF2B5EF4-FFF2-40B4-BE49-F238E27FC236}">
                  <a16:creationId xmlns:a16="http://schemas.microsoft.com/office/drawing/2014/main" id="{23AD5292-1CF5-4FBB-85C3-63D9FBBD8CD1}"/>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4449" b="95273" l="6462" r="89890">
                          <a14:foregroundMark x1="6549" y1="52503" x2="6681" y2="46385"/>
                          <a14:foregroundMark x1="60659" y1="95273" x2="61099" y2="89377"/>
                          <a14:foregroundMark x1="35165" y1="6062" x2="79033" y2="4449"/>
                        </a14:backgroundRemoval>
                      </a14:imgEffect>
                    </a14:imgLayer>
                  </a14:imgProps>
                </a:ext>
              </a:extLst>
            </a:blip>
            <a:stretch>
              <a:fillRect/>
            </a:stretch>
          </p:blipFill>
          <p:spPr>
            <a:xfrm>
              <a:off x="15604701" y="18075440"/>
              <a:ext cx="7466330" cy="5901055"/>
            </a:xfrm>
            <a:prstGeom prst="rect">
              <a:avLst/>
            </a:prstGeom>
            <a:ln w="38100" cap="sq">
              <a:noFill/>
              <a:prstDash val="solid"/>
              <a:miter lim="800000"/>
            </a:ln>
            <a:effectLst>
              <a:outerShdw blurRad="50800" dist="38100" dir="2700000" algn="tl" rotWithShape="0">
                <a:srgbClr val="000000">
                  <a:alpha val="43000"/>
                </a:srgbClr>
              </a:outerShdw>
            </a:effectLst>
          </p:spPr>
        </p:pic>
        <p:cxnSp>
          <p:nvCxnSpPr>
            <p:cNvPr id="19" name="Straight Arrow Connector 18">
              <a:extLst>
                <a:ext uri="{FF2B5EF4-FFF2-40B4-BE49-F238E27FC236}">
                  <a16:creationId xmlns:a16="http://schemas.microsoft.com/office/drawing/2014/main" id="{797B75A9-F7C9-4A2D-931E-53F28F81F72D}"/>
                </a:ext>
              </a:extLst>
            </p:cNvPr>
            <p:cNvCxnSpPr>
              <a:cxnSpLocks/>
            </p:cNvCxnSpPr>
            <p:nvPr/>
          </p:nvCxnSpPr>
          <p:spPr>
            <a:xfrm>
              <a:off x="20034108" y="22852916"/>
              <a:ext cx="1652058" cy="0"/>
            </a:xfrm>
            <a:prstGeom prst="straightConnector1">
              <a:avLst/>
            </a:prstGeom>
            <a:ln w="76200">
              <a:solidFill>
                <a:srgbClr val="6969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5BBDABD-92AB-4D80-81C4-2AD49566E798}"/>
                </a:ext>
              </a:extLst>
            </p:cNvPr>
            <p:cNvCxnSpPr>
              <a:cxnSpLocks/>
            </p:cNvCxnSpPr>
            <p:nvPr/>
          </p:nvCxnSpPr>
          <p:spPr>
            <a:xfrm flipV="1">
              <a:off x="17888067" y="20877360"/>
              <a:ext cx="240295" cy="1981200"/>
            </a:xfrm>
            <a:prstGeom prst="straightConnector1">
              <a:avLst/>
            </a:prstGeom>
            <a:ln w="76200">
              <a:solidFill>
                <a:srgbClr val="6969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5D874DB-363B-4971-A714-ED06BB9919A1}"/>
                </a:ext>
              </a:extLst>
            </p:cNvPr>
            <p:cNvCxnSpPr>
              <a:cxnSpLocks/>
            </p:cNvCxnSpPr>
            <p:nvPr/>
          </p:nvCxnSpPr>
          <p:spPr>
            <a:xfrm flipH="1" flipV="1">
              <a:off x="17107752" y="20866072"/>
              <a:ext cx="773147" cy="1986844"/>
            </a:xfrm>
            <a:prstGeom prst="straightConnector1">
              <a:avLst/>
            </a:prstGeom>
            <a:ln w="76200">
              <a:solidFill>
                <a:srgbClr val="6969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BCD722-16F8-4C67-A91F-796A63A46D1D}"/>
                </a:ext>
              </a:extLst>
            </p:cNvPr>
            <p:cNvCxnSpPr/>
            <p:nvPr/>
          </p:nvCxnSpPr>
          <p:spPr>
            <a:xfrm>
              <a:off x="17853438" y="22852916"/>
              <a:ext cx="1722108" cy="0"/>
            </a:xfrm>
            <a:prstGeom prst="line">
              <a:avLst/>
            </a:prstGeom>
            <a:ln w="76200">
              <a:solidFill>
                <a:srgbClr val="6969FF"/>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05F49FC-25F8-4C5B-904E-0BD1B182811E}"/>
                </a:ext>
              </a:extLst>
            </p:cNvPr>
            <p:cNvSpPr txBox="1"/>
            <p:nvPr/>
          </p:nvSpPr>
          <p:spPr>
            <a:xfrm>
              <a:off x="21383564" y="22277189"/>
              <a:ext cx="398627" cy="530921"/>
            </a:xfrm>
            <a:prstGeom prst="rect">
              <a:avLst/>
            </a:prstGeom>
            <a:noFill/>
          </p:spPr>
          <p:txBody>
            <a:bodyPr wrap="square" rtlCol="1">
              <a:spAutoFit/>
            </a:bodyPr>
            <a:lstStyle/>
            <a:p>
              <a:r>
                <a:rPr lang="en-US" sz="2799" b="1" dirty="0"/>
                <a:t>X</a:t>
              </a:r>
              <a:endParaRPr lang="he-IL" sz="2799" b="1" dirty="0"/>
            </a:p>
          </p:txBody>
        </p:sp>
        <p:sp>
          <p:nvSpPr>
            <p:cNvPr id="24" name="TextBox 23">
              <a:extLst>
                <a:ext uri="{FF2B5EF4-FFF2-40B4-BE49-F238E27FC236}">
                  <a16:creationId xmlns:a16="http://schemas.microsoft.com/office/drawing/2014/main" id="{735C49AF-5264-4BAA-933A-F166BBA4EE9F}"/>
                </a:ext>
              </a:extLst>
            </p:cNvPr>
            <p:cNvSpPr txBox="1"/>
            <p:nvPr/>
          </p:nvSpPr>
          <p:spPr>
            <a:xfrm>
              <a:off x="17654124" y="20764356"/>
              <a:ext cx="398627" cy="530921"/>
            </a:xfrm>
            <a:prstGeom prst="rect">
              <a:avLst/>
            </a:prstGeom>
            <a:noFill/>
          </p:spPr>
          <p:txBody>
            <a:bodyPr wrap="square" rtlCol="1">
              <a:spAutoFit/>
            </a:bodyPr>
            <a:lstStyle/>
            <a:p>
              <a:r>
                <a:rPr lang="en-US" sz="2799" b="1" dirty="0"/>
                <a:t>Z</a:t>
              </a:r>
              <a:endParaRPr lang="he-IL" sz="2799" b="1" dirty="0"/>
            </a:p>
          </p:txBody>
        </p:sp>
        <p:sp>
          <p:nvSpPr>
            <p:cNvPr id="25" name="TextBox 24">
              <a:extLst>
                <a:ext uri="{FF2B5EF4-FFF2-40B4-BE49-F238E27FC236}">
                  <a16:creationId xmlns:a16="http://schemas.microsoft.com/office/drawing/2014/main" id="{936B68A3-2780-4DE5-924E-862F780117DF}"/>
                </a:ext>
              </a:extLst>
            </p:cNvPr>
            <p:cNvSpPr txBox="1"/>
            <p:nvPr/>
          </p:nvSpPr>
          <p:spPr>
            <a:xfrm>
              <a:off x="16736586" y="20764356"/>
              <a:ext cx="398627" cy="530921"/>
            </a:xfrm>
            <a:prstGeom prst="rect">
              <a:avLst/>
            </a:prstGeom>
            <a:noFill/>
          </p:spPr>
          <p:txBody>
            <a:bodyPr wrap="square" rtlCol="1">
              <a:spAutoFit/>
            </a:bodyPr>
            <a:lstStyle/>
            <a:p>
              <a:r>
                <a:rPr lang="en-US" sz="2799" b="1" dirty="0"/>
                <a:t>Y</a:t>
              </a:r>
              <a:endParaRPr lang="he-IL" sz="2799" b="1" dirty="0"/>
            </a:p>
          </p:txBody>
        </p:sp>
      </p:grpSp>
      <p:sp>
        <p:nvSpPr>
          <p:cNvPr id="30" name="Rectangle 29">
            <a:extLst>
              <a:ext uri="{FF2B5EF4-FFF2-40B4-BE49-F238E27FC236}">
                <a16:creationId xmlns:a16="http://schemas.microsoft.com/office/drawing/2014/main" id="{09C9289B-C6B1-44AC-A64F-432332991A1D}"/>
              </a:ext>
            </a:extLst>
          </p:cNvPr>
          <p:cNvSpPr/>
          <p:nvPr/>
        </p:nvSpPr>
        <p:spPr>
          <a:xfrm>
            <a:off x="14960137" y="3042019"/>
            <a:ext cx="2713692" cy="923330"/>
          </a:xfrm>
          <a:prstGeom prst="rect">
            <a:avLst/>
          </a:prstGeom>
          <a:noFill/>
        </p:spPr>
        <p:txBody>
          <a:bodyPr wrap="none" lIns="91440" tIns="45720" rIns="91440" bIns="45720">
            <a:spAutoFit/>
          </a:bodyPr>
          <a:lstStyle/>
          <a:p>
            <a:pPr algn="ctr"/>
            <a:r>
              <a:rPr lang="en-US" sz="5400" dirty="0">
                <a:ln w="0"/>
                <a:effectLst>
                  <a:glow rad="190500">
                    <a:schemeClr val="bg1"/>
                  </a:glow>
                  <a:outerShdw blurRad="50800" dist="38100" dir="8100000" algn="tr" rotWithShape="0">
                    <a:prstClr val="black">
                      <a:alpha val="40000"/>
                    </a:prstClr>
                  </a:outerShdw>
                </a:effectLst>
              </a:rPr>
              <a:t>Methods</a:t>
            </a:r>
          </a:p>
        </p:txBody>
      </p:sp>
      <p:grpSp>
        <p:nvGrpSpPr>
          <p:cNvPr id="34" name="Group 33">
            <a:extLst>
              <a:ext uri="{FF2B5EF4-FFF2-40B4-BE49-F238E27FC236}">
                <a16:creationId xmlns:a16="http://schemas.microsoft.com/office/drawing/2014/main" id="{A4865A40-15CE-4C76-8BC8-9677514F06EF}"/>
              </a:ext>
            </a:extLst>
          </p:cNvPr>
          <p:cNvGrpSpPr/>
          <p:nvPr/>
        </p:nvGrpSpPr>
        <p:grpSpPr>
          <a:xfrm>
            <a:off x="11607663" y="2402589"/>
            <a:ext cx="2937371" cy="2937371"/>
            <a:chOff x="12094310" y="2641273"/>
            <a:chExt cx="2937371" cy="2937371"/>
          </a:xfrm>
        </p:grpSpPr>
        <p:pic>
          <p:nvPicPr>
            <p:cNvPr id="35" name="Graphic 34" descr="Right pointing backhand index with solid fill">
              <a:extLst>
                <a:ext uri="{FF2B5EF4-FFF2-40B4-BE49-F238E27FC236}">
                  <a16:creationId xmlns:a16="http://schemas.microsoft.com/office/drawing/2014/main" id="{9F337EB1-CE4B-40D1-9AA0-2EE3002149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94310" y="2641273"/>
              <a:ext cx="2937371" cy="2937371"/>
            </a:xfrm>
            <a:prstGeom prst="rect">
              <a:avLst/>
            </a:prstGeom>
          </p:spPr>
        </p:pic>
        <p:sp>
          <p:nvSpPr>
            <p:cNvPr id="36" name="Rectangle 35">
              <a:extLst>
                <a:ext uri="{FF2B5EF4-FFF2-40B4-BE49-F238E27FC236}">
                  <a16:creationId xmlns:a16="http://schemas.microsoft.com/office/drawing/2014/main" id="{6622C56E-6E37-474C-9F93-69C27306B429}"/>
                </a:ext>
              </a:extLst>
            </p:cNvPr>
            <p:cNvSpPr/>
            <p:nvPr/>
          </p:nvSpPr>
          <p:spPr>
            <a:xfrm>
              <a:off x="12710620" y="3803836"/>
              <a:ext cx="762419" cy="923330"/>
            </a:xfrm>
            <a:prstGeom prst="rect">
              <a:avLst/>
            </a:prstGeom>
            <a:noFill/>
            <a:effectLst>
              <a:glow rad="622300">
                <a:schemeClr val="accent1">
                  <a:satMod val="175000"/>
                  <a:alpha val="36000"/>
                </a:schemeClr>
              </a:glow>
            </a:effectLst>
          </p:spPr>
          <p:txBody>
            <a:bodyPr wrap="square" lIns="91440" tIns="45720" rIns="91440" bIns="45720">
              <a:spAutoFit/>
            </a:bodyPr>
            <a:lstStyle/>
            <a:p>
              <a:pPr algn="ctr"/>
              <a:r>
                <a:rPr lang="en-US" sz="5400" dirty="0">
                  <a:ln w="0"/>
                  <a:solidFill>
                    <a:schemeClr val="bg1"/>
                  </a:solidFill>
                </a:rPr>
                <a:t>2</a:t>
              </a:r>
            </a:p>
          </p:txBody>
        </p:sp>
      </p:grpSp>
      <p:grpSp>
        <p:nvGrpSpPr>
          <p:cNvPr id="47" name="Group 46">
            <a:extLst>
              <a:ext uri="{FF2B5EF4-FFF2-40B4-BE49-F238E27FC236}">
                <a16:creationId xmlns:a16="http://schemas.microsoft.com/office/drawing/2014/main" id="{EA174F8C-A833-4150-AC4F-6FAA420BE38D}"/>
              </a:ext>
            </a:extLst>
          </p:cNvPr>
          <p:cNvGrpSpPr/>
          <p:nvPr/>
        </p:nvGrpSpPr>
        <p:grpSpPr>
          <a:xfrm>
            <a:off x="36348274" y="6276429"/>
            <a:ext cx="5188855" cy="5243711"/>
            <a:chOff x="2423968" y="35068848"/>
            <a:chExt cx="6308420" cy="6375113"/>
          </a:xfrm>
        </p:grpSpPr>
        <p:sp>
          <p:nvSpPr>
            <p:cNvPr id="48" name="Freeform: Shape 47">
              <a:extLst>
                <a:ext uri="{FF2B5EF4-FFF2-40B4-BE49-F238E27FC236}">
                  <a16:creationId xmlns:a16="http://schemas.microsoft.com/office/drawing/2014/main" id="{6824999F-7BF4-4661-9E47-54B863661426}"/>
                </a:ext>
              </a:extLst>
            </p:cNvPr>
            <p:cNvSpPr/>
            <p:nvPr/>
          </p:nvSpPr>
          <p:spPr>
            <a:xfrm>
              <a:off x="4865827" y="35992604"/>
              <a:ext cx="2840399" cy="4414279"/>
            </a:xfrm>
            <a:custGeom>
              <a:avLst/>
              <a:gdLst>
                <a:gd name="connsiteX0" fmla="*/ 520700 w 1134533"/>
                <a:gd name="connsiteY0" fmla="*/ 1763183 h 1763183"/>
                <a:gd name="connsiteX1" fmla="*/ 520700 w 1134533"/>
                <a:gd name="connsiteY1" fmla="*/ 1763183 h 1763183"/>
                <a:gd name="connsiteX2" fmla="*/ 524933 w 1134533"/>
                <a:gd name="connsiteY2" fmla="*/ 1739900 h 1763183"/>
                <a:gd name="connsiteX3" fmla="*/ 529166 w 1134533"/>
                <a:gd name="connsiteY3" fmla="*/ 1720850 h 1763183"/>
                <a:gd name="connsiteX4" fmla="*/ 531283 w 1134533"/>
                <a:gd name="connsiteY4" fmla="*/ 1703917 h 1763183"/>
                <a:gd name="connsiteX5" fmla="*/ 531283 w 1134533"/>
                <a:gd name="connsiteY5" fmla="*/ 1500717 h 1763183"/>
                <a:gd name="connsiteX6" fmla="*/ 527050 w 1134533"/>
                <a:gd name="connsiteY6" fmla="*/ 1479550 h 1763183"/>
                <a:gd name="connsiteX7" fmla="*/ 524933 w 1134533"/>
                <a:gd name="connsiteY7" fmla="*/ 1403350 h 1763183"/>
                <a:gd name="connsiteX8" fmla="*/ 518583 w 1134533"/>
                <a:gd name="connsiteY8" fmla="*/ 1363133 h 1763183"/>
                <a:gd name="connsiteX9" fmla="*/ 514350 w 1134533"/>
                <a:gd name="connsiteY9" fmla="*/ 1335617 h 1763183"/>
                <a:gd name="connsiteX10" fmla="*/ 512233 w 1134533"/>
                <a:gd name="connsiteY10" fmla="*/ 1325033 h 1763183"/>
                <a:gd name="connsiteX11" fmla="*/ 505883 w 1134533"/>
                <a:gd name="connsiteY11" fmla="*/ 1310217 h 1763183"/>
                <a:gd name="connsiteX12" fmla="*/ 497416 w 1134533"/>
                <a:gd name="connsiteY12" fmla="*/ 1291167 h 1763183"/>
                <a:gd name="connsiteX13" fmla="*/ 495300 w 1134533"/>
                <a:gd name="connsiteY13" fmla="*/ 1282700 h 1763183"/>
                <a:gd name="connsiteX14" fmla="*/ 493183 w 1134533"/>
                <a:gd name="connsiteY14" fmla="*/ 1272117 h 1763183"/>
                <a:gd name="connsiteX15" fmla="*/ 486833 w 1134533"/>
                <a:gd name="connsiteY15" fmla="*/ 1261533 h 1763183"/>
                <a:gd name="connsiteX16" fmla="*/ 484716 w 1134533"/>
                <a:gd name="connsiteY16" fmla="*/ 1250950 h 1763183"/>
                <a:gd name="connsiteX17" fmla="*/ 480483 w 1134533"/>
                <a:gd name="connsiteY17" fmla="*/ 1238250 h 1763183"/>
                <a:gd name="connsiteX18" fmla="*/ 478366 w 1134533"/>
                <a:gd name="connsiteY18" fmla="*/ 1217083 h 1763183"/>
                <a:gd name="connsiteX19" fmla="*/ 476250 w 1134533"/>
                <a:gd name="connsiteY19" fmla="*/ 1200150 h 1763183"/>
                <a:gd name="connsiteX20" fmla="*/ 469900 w 1134533"/>
                <a:gd name="connsiteY20" fmla="*/ 1123950 h 1763183"/>
                <a:gd name="connsiteX21" fmla="*/ 465666 w 1134533"/>
                <a:gd name="connsiteY21" fmla="*/ 1087967 h 1763183"/>
                <a:gd name="connsiteX22" fmla="*/ 461433 w 1134533"/>
                <a:gd name="connsiteY22" fmla="*/ 1075267 h 1763183"/>
                <a:gd name="connsiteX23" fmla="*/ 459316 w 1134533"/>
                <a:gd name="connsiteY23" fmla="*/ 1064683 h 1763183"/>
                <a:gd name="connsiteX24" fmla="*/ 452966 w 1134533"/>
                <a:gd name="connsiteY24" fmla="*/ 1043517 h 1763183"/>
                <a:gd name="connsiteX25" fmla="*/ 450850 w 1134533"/>
                <a:gd name="connsiteY25" fmla="*/ 1030817 h 1763183"/>
                <a:gd name="connsiteX26" fmla="*/ 448733 w 1134533"/>
                <a:gd name="connsiteY26" fmla="*/ 1020233 h 1763183"/>
                <a:gd name="connsiteX27" fmla="*/ 442383 w 1134533"/>
                <a:gd name="connsiteY27" fmla="*/ 982133 h 1763183"/>
                <a:gd name="connsiteX28" fmla="*/ 440266 w 1134533"/>
                <a:gd name="connsiteY28" fmla="*/ 963083 h 1763183"/>
                <a:gd name="connsiteX29" fmla="*/ 438150 w 1134533"/>
                <a:gd name="connsiteY29" fmla="*/ 956733 h 1763183"/>
                <a:gd name="connsiteX30" fmla="*/ 433916 w 1134533"/>
                <a:gd name="connsiteY30" fmla="*/ 935567 h 1763183"/>
                <a:gd name="connsiteX31" fmla="*/ 429683 w 1134533"/>
                <a:gd name="connsiteY31" fmla="*/ 899583 h 1763183"/>
                <a:gd name="connsiteX32" fmla="*/ 427566 w 1134533"/>
                <a:gd name="connsiteY32" fmla="*/ 882650 h 1763183"/>
                <a:gd name="connsiteX33" fmla="*/ 423333 w 1134533"/>
                <a:gd name="connsiteY33" fmla="*/ 867833 h 1763183"/>
                <a:gd name="connsiteX34" fmla="*/ 421216 w 1134533"/>
                <a:gd name="connsiteY34" fmla="*/ 850900 h 1763183"/>
                <a:gd name="connsiteX35" fmla="*/ 402166 w 1134533"/>
                <a:gd name="connsiteY35" fmla="*/ 793750 h 1763183"/>
                <a:gd name="connsiteX36" fmla="*/ 393700 w 1134533"/>
                <a:gd name="connsiteY36" fmla="*/ 776817 h 1763183"/>
                <a:gd name="connsiteX37" fmla="*/ 381000 w 1134533"/>
                <a:gd name="connsiteY37" fmla="*/ 753533 h 1763183"/>
                <a:gd name="connsiteX38" fmla="*/ 376766 w 1134533"/>
                <a:gd name="connsiteY38" fmla="*/ 738717 h 1763183"/>
                <a:gd name="connsiteX39" fmla="*/ 370416 w 1134533"/>
                <a:gd name="connsiteY39" fmla="*/ 726017 h 1763183"/>
                <a:gd name="connsiteX40" fmla="*/ 366183 w 1134533"/>
                <a:gd name="connsiteY40" fmla="*/ 715433 h 1763183"/>
                <a:gd name="connsiteX41" fmla="*/ 359833 w 1134533"/>
                <a:gd name="connsiteY41" fmla="*/ 702733 h 1763183"/>
                <a:gd name="connsiteX42" fmla="*/ 351366 w 1134533"/>
                <a:gd name="connsiteY42" fmla="*/ 681567 h 1763183"/>
                <a:gd name="connsiteX43" fmla="*/ 342900 w 1134533"/>
                <a:gd name="connsiteY43" fmla="*/ 662517 h 1763183"/>
                <a:gd name="connsiteX44" fmla="*/ 338666 w 1134533"/>
                <a:gd name="connsiteY44" fmla="*/ 647700 h 1763183"/>
                <a:gd name="connsiteX45" fmla="*/ 334433 w 1134533"/>
                <a:gd name="connsiteY45" fmla="*/ 635000 h 1763183"/>
                <a:gd name="connsiteX46" fmla="*/ 330200 w 1134533"/>
                <a:gd name="connsiteY46" fmla="*/ 607483 h 1763183"/>
                <a:gd name="connsiteX47" fmla="*/ 321733 w 1134533"/>
                <a:gd name="connsiteY47" fmla="*/ 571500 h 1763183"/>
                <a:gd name="connsiteX48" fmla="*/ 319616 w 1134533"/>
                <a:gd name="connsiteY48" fmla="*/ 560917 h 1763183"/>
                <a:gd name="connsiteX49" fmla="*/ 311150 w 1134533"/>
                <a:gd name="connsiteY49" fmla="*/ 546100 h 1763183"/>
                <a:gd name="connsiteX50" fmla="*/ 285750 w 1134533"/>
                <a:gd name="connsiteY50" fmla="*/ 501650 h 1763183"/>
                <a:gd name="connsiteX51" fmla="*/ 277283 w 1134533"/>
                <a:gd name="connsiteY51" fmla="*/ 476250 h 1763183"/>
                <a:gd name="connsiteX52" fmla="*/ 275166 w 1134533"/>
                <a:gd name="connsiteY52" fmla="*/ 465667 h 1763183"/>
                <a:gd name="connsiteX53" fmla="*/ 270933 w 1134533"/>
                <a:gd name="connsiteY53" fmla="*/ 448733 h 1763183"/>
                <a:gd name="connsiteX54" fmla="*/ 266700 w 1134533"/>
                <a:gd name="connsiteY54" fmla="*/ 438150 h 1763183"/>
                <a:gd name="connsiteX55" fmla="*/ 262466 w 1134533"/>
                <a:gd name="connsiteY55" fmla="*/ 425450 h 1763183"/>
                <a:gd name="connsiteX56" fmla="*/ 260350 w 1134533"/>
                <a:gd name="connsiteY56" fmla="*/ 410633 h 1763183"/>
                <a:gd name="connsiteX57" fmla="*/ 256116 w 1134533"/>
                <a:gd name="connsiteY57" fmla="*/ 400050 h 1763183"/>
                <a:gd name="connsiteX58" fmla="*/ 251883 w 1134533"/>
                <a:gd name="connsiteY58" fmla="*/ 387350 h 1763183"/>
                <a:gd name="connsiteX59" fmla="*/ 243416 w 1134533"/>
                <a:gd name="connsiteY59" fmla="*/ 370417 h 1763183"/>
                <a:gd name="connsiteX60" fmla="*/ 241300 w 1134533"/>
                <a:gd name="connsiteY60" fmla="*/ 359833 h 1763183"/>
                <a:gd name="connsiteX61" fmla="*/ 226483 w 1134533"/>
                <a:gd name="connsiteY61" fmla="*/ 325967 h 1763183"/>
                <a:gd name="connsiteX62" fmla="*/ 220133 w 1134533"/>
                <a:gd name="connsiteY62" fmla="*/ 311150 h 1763183"/>
                <a:gd name="connsiteX63" fmla="*/ 215900 w 1134533"/>
                <a:gd name="connsiteY63" fmla="*/ 296333 h 1763183"/>
                <a:gd name="connsiteX64" fmla="*/ 209550 w 1134533"/>
                <a:gd name="connsiteY64" fmla="*/ 285750 h 1763183"/>
                <a:gd name="connsiteX65" fmla="*/ 201083 w 1134533"/>
                <a:gd name="connsiteY65" fmla="*/ 266700 h 1763183"/>
                <a:gd name="connsiteX66" fmla="*/ 198966 w 1134533"/>
                <a:gd name="connsiteY66" fmla="*/ 258233 h 1763183"/>
                <a:gd name="connsiteX67" fmla="*/ 194733 w 1134533"/>
                <a:gd name="connsiteY67" fmla="*/ 247650 h 1763183"/>
                <a:gd name="connsiteX68" fmla="*/ 184150 w 1134533"/>
                <a:gd name="connsiteY68" fmla="*/ 220133 h 1763183"/>
                <a:gd name="connsiteX69" fmla="*/ 179916 w 1134533"/>
                <a:gd name="connsiteY69" fmla="*/ 215900 h 1763183"/>
                <a:gd name="connsiteX70" fmla="*/ 165100 w 1134533"/>
                <a:gd name="connsiteY70" fmla="*/ 192617 h 1763183"/>
                <a:gd name="connsiteX71" fmla="*/ 148166 w 1134533"/>
                <a:gd name="connsiteY71" fmla="*/ 175683 h 1763183"/>
                <a:gd name="connsiteX72" fmla="*/ 127000 w 1134533"/>
                <a:gd name="connsiteY72" fmla="*/ 150283 h 1763183"/>
                <a:gd name="connsiteX73" fmla="*/ 112183 w 1134533"/>
                <a:gd name="connsiteY73" fmla="*/ 135467 h 1763183"/>
                <a:gd name="connsiteX74" fmla="*/ 91016 w 1134533"/>
                <a:gd name="connsiteY74" fmla="*/ 118533 h 1763183"/>
                <a:gd name="connsiteX75" fmla="*/ 59266 w 1134533"/>
                <a:gd name="connsiteY75" fmla="*/ 84667 h 1763183"/>
                <a:gd name="connsiteX76" fmla="*/ 38100 w 1134533"/>
                <a:gd name="connsiteY76" fmla="*/ 65617 h 1763183"/>
                <a:gd name="connsiteX77" fmla="*/ 27516 w 1134533"/>
                <a:gd name="connsiteY77" fmla="*/ 55033 h 1763183"/>
                <a:gd name="connsiteX78" fmla="*/ 19050 w 1134533"/>
                <a:gd name="connsiteY78" fmla="*/ 40217 h 1763183"/>
                <a:gd name="connsiteX79" fmla="*/ 14816 w 1134533"/>
                <a:gd name="connsiteY79" fmla="*/ 33867 h 1763183"/>
                <a:gd name="connsiteX80" fmla="*/ 0 w 1134533"/>
                <a:gd name="connsiteY80" fmla="*/ 23283 h 1763183"/>
                <a:gd name="connsiteX81" fmla="*/ 2116 w 1134533"/>
                <a:gd name="connsiteY81" fmla="*/ 0 h 1763183"/>
                <a:gd name="connsiteX82" fmla="*/ 1134533 w 1134533"/>
                <a:gd name="connsiteY82" fmla="*/ 6350 h 1763183"/>
                <a:gd name="connsiteX83" fmla="*/ 1092200 w 1134533"/>
                <a:gd name="connsiteY83" fmla="*/ 27517 h 1763183"/>
                <a:gd name="connsiteX84" fmla="*/ 1079500 w 1134533"/>
                <a:gd name="connsiteY84" fmla="*/ 29633 h 1763183"/>
                <a:gd name="connsiteX85" fmla="*/ 1068916 w 1134533"/>
                <a:gd name="connsiteY85" fmla="*/ 31750 h 1763183"/>
                <a:gd name="connsiteX86" fmla="*/ 1064683 w 1134533"/>
                <a:gd name="connsiteY86" fmla="*/ 38100 h 1763183"/>
                <a:gd name="connsiteX87" fmla="*/ 1056216 w 1134533"/>
                <a:gd name="connsiteY87" fmla="*/ 59267 h 1763183"/>
                <a:gd name="connsiteX88" fmla="*/ 1043516 w 1134533"/>
                <a:gd name="connsiteY88" fmla="*/ 71967 h 1763183"/>
                <a:gd name="connsiteX89" fmla="*/ 1028700 w 1134533"/>
                <a:gd name="connsiteY89" fmla="*/ 91017 h 1763183"/>
                <a:gd name="connsiteX90" fmla="*/ 1026583 w 1134533"/>
                <a:gd name="connsiteY90" fmla="*/ 97367 h 1763183"/>
                <a:gd name="connsiteX91" fmla="*/ 1016000 w 1134533"/>
                <a:gd name="connsiteY91" fmla="*/ 110067 h 1763183"/>
                <a:gd name="connsiteX92" fmla="*/ 1001183 w 1134533"/>
                <a:gd name="connsiteY92" fmla="*/ 129117 h 1763183"/>
                <a:gd name="connsiteX93" fmla="*/ 990600 w 1134533"/>
                <a:gd name="connsiteY93" fmla="*/ 148167 h 1763183"/>
                <a:gd name="connsiteX94" fmla="*/ 982133 w 1134533"/>
                <a:gd name="connsiteY94" fmla="*/ 156633 h 1763183"/>
                <a:gd name="connsiteX95" fmla="*/ 977900 w 1134533"/>
                <a:gd name="connsiteY95" fmla="*/ 169333 h 1763183"/>
                <a:gd name="connsiteX96" fmla="*/ 969433 w 1134533"/>
                <a:gd name="connsiteY96" fmla="*/ 177800 h 1763183"/>
                <a:gd name="connsiteX97" fmla="*/ 963083 w 1134533"/>
                <a:gd name="connsiteY97" fmla="*/ 186267 h 1763183"/>
                <a:gd name="connsiteX98" fmla="*/ 952500 w 1134533"/>
                <a:gd name="connsiteY98" fmla="*/ 194733 h 1763183"/>
                <a:gd name="connsiteX99" fmla="*/ 946150 w 1134533"/>
                <a:gd name="connsiteY99" fmla="*/ 203200 h 1763183"/>
                <a:gd name="connsiteX100" fmla="*/ 933450 w 1134533"/>
                <a:gd name="connsiteY100" fmla="*/ 211667 h 1763183"/>
                <a:gd name="connsiteX101" fmla="*/ 927100 w 1134533"/>
                <a:gd name="connsiteY101" fmla="*/ 218017 h 1763183"/>
                <a:gd name="connsiteX102" fmla="*/ 912283 w 1134533"/>
                <a:gd name="connsiteY102" fmla="*/ 226483 h 1763183"/>
                <a:gd name="connsiteX103" fmla="*/ 901700 w 1134533"/>
                <a:gd name="connsiteY103" fmla="*/ 237067 h 1763183"/>
                <a:gd name="connsiteX104" fmla="*/ 886883 w 1134533"/>
                <a:gd name="connsiteY104" fmla="*/ 245533 h 1763183"/>
                <a:gd name="connsiteX105" fmla="*/ 872066 w 1134533"/>
                <a:gd name="connsiteY105" fmla="*/ 266700 h 1763183"/>
                <a:gd name="connsiteX106" fmla="*/ 853016 w 1134533"/>
                <a:gd name="connsiteY106" fmla="*/ 283633 h 1763183"/>
                <a:gd name="connsiteX107" fmla="*/ 846666 w 1134533"/>
                <a:gd name="connsiteY107" fmla="*/ 294217 h 1763183"/>
                <a:gd name="connsiteX108" fmla="*/ 825500 w 1134533"/>
                <a:gd name="connsiteY108" fmla="*/ 323850 h 1763183"/>
                <a:gd name="connsiteX109" fmla="*/ 814916 w 1134533"/>
                <a:gd name="connsiteY109" fmla="*/ 347133 h 1763183"/>
                <a:gd name="connsiteX110" fmla="*/ 810683 w 1134533"/>
                <a:gd name="connsiteY110" fmla="*/ 353483 h 1763183"/>
                <a:gd name="connsiteX111" fmla="*/ 802216 w 1134533"/>
                <a:gd name="connsiteY111" fmla="*/ 370417 h 1763183"/>
                <a:gd name="connsiteX112" fmla="*/ 795866 w 1134533"/>
                <a:gd name="connsiteY112" fmla="*/ 385233 h 1763183"/>
                <a:gd name="connsiteX113" fmla="*/ 787400 w 1134533"/>
                <a:gd name="connsiteY113" fmla="*/ 395817 h 1763183"/>
                <a:gd name="connsiteX114" fmla="*/ 764116 w 1134533"/>
                <a:gd name="connsiteY114" fmla="*/ 442383 h 1763183"/>
                <a:gd name="connsiteX115" fmla="*/ 755650 w 1134533"/>
                <a:gd name="connsiteY115" fmla="*/ 455083 h 1763183"/>
                <a:gd name="connsiteX116" fmla="*/ 740833 w 1134533"/>
                <a:gd name="connsiteY116" fmla="*/ 478367 h 1763183"/>
                <a:gd name="connsiteX117" fmla="*/ 728133 w 1134533"/>
                <a:gd name="connsiteY117" fmla="*/ 501650 h 1763183"/>
                <a:gd name="connsiteX118" fmla="*/ 711200 w 1134533"/>
                <a:gd name="connsiteY118" fmla="*/ 527050 h 1763183"/>
                <a:gd name="connsiteX119" fmla="*/ 700616 w 1134533"/>
                <a:gd name="connsiteY119" fmla="*/ 552450 h 1763183"/>
                <a:gd name="connsiteX120" fmla="*/ 696383 w 1134533"/>
                <a:gd name="connsiteY120" fmla="*/ 565150 h 1763183"/>
                <a:gd name="connsiteX121" fmla="*/ 683683 w 1134533"/>
                <a:gd name="connsiteY121" fmla="*/ 592667 h 1763183"/>
                <a:gd name="connsiteX122" fmla="*/ 675216 w 1134533"/>
                <a:gd name="connsiteY122" fmla="*/ 637117 h 1763183"/>
                <a:gd name="connsiteX123" fmla="*/ 673100 w 1134533"/>
                <a:gd name="connsiteY123" fmla="*/ 654050 h 1763183"/>
                <a:gd name="connsiteX124" fmla="*/ 668866 w 1134533"/>
                <a:gd name="connsiteY124" fmla="*/ 679450 h 1763183"/>
                <a:gd name="connsiteX125" fmla="*/ 662516 w 1134533"/>
                <a:gd name="connsiteY125" fmla="*/ 706967 h 1763183"/>
                <a:gd name="connsiteX126" fmla="*/ 660400 w 1134533"/>
                <a:gd name="connsiteY126" fmla="*/ 734483 h 1763183"/>
                <a:gd name="connsiteX127" fmla="*/ 656166 w 1134533"/>
                <a:gd name="connsiteY127" fmla="*/ 745067 h 1763183"/>
                <a:gd name="connsiteX128" fmla="*/ 651933 w 1134533"/>
                <a:gd name="connsiteY128" fmla="*/ 787400 h 1763183"/>
                <a:gd name="connsiteX129" fmla="*/ 645583 w 1134533"/>
                <a:gd name="connsiteY129" fmla="*/ 802217 h 1763183"/>
                <a:gd name="connsiteX130" fmla="*/ 641350 w 1134533"/>
                <a:gd name="connsiteY130" fmla="*/ 833967 h 1763183"/>
                <a:gd name="connsiteX131" fmla="*/ 639233 w 1134533"/>
                <a:gd name="connsiteY131" fmla="*/ 848783 h 1763183"/>
                <a:gd name="connsiteX132" fmla="*/ 635000 w 1134533"/>
                <a:gd name="connsiteY132" fmla="*/ 886883 h 1763183"/>
                <a:gd name="connsiteX133" fmla="*/ 632883 w 1134533"/>
                <a:gd name="connsiteY133" fmla="*/ 908050 h 1763183"/>
                <a:gd name="connsiteX134" fmla="*/ 626533 w 1134533"/>
                <a:gd name="connsiteY134" fmla="*/ 963083 h 1763183"/>
                <a:gd name="connsiteX135" fmla="*/ 620183 w 1134533"/>
                <a:gd name="connsiteY135" fmla="*/ 1003300 h 1763183"/>
                <a:gd name="connsiteX136" fmla="*/ 615950 w 1134533"/>
                <a:gd name="connsiteY136" fmla="*/ 1016000 h 1763183"/>
                <a:gd name="connsiteX137" fmla="*/ 611716 w 1134533"/>
                <a:gd name="connsiteY137" fmla="*/ 1039283 h 1763183"/>
                <a:gd name="connsiteX138" fmla="*/ 607483 w 1134533"/>
                <a:gd name="connsiteY138" fmla="*/ 1047750 h 1763183"/>
                <a:gd name="connsiteX139" fmla="*/ 599016 w 1134533"/>
                <a:gd name="connsiteY139" fmla="*/ 1181100 h 1763183"/>
                <a:gd name="connsiteX140" fmla="*/ 594783 w 1134533"/>
                <a:gd name="connsiteY140" fmla="*/ 1210733 h 1763183"/>
                <a:gd name="connsiteX141" fmla="*/ 588433 w 1134533"/>
                <a:gd name="connsiteY141" fmla="*/ 1250950 h 1763183"/>
                <a:gd name="connsiteX142" fmla="*/ 584200 w 1134533"/>
                <a:gd name="connsiteY142" fmla="*/ 1325033 h 1763183"/>
                <a:gd name="connsiteX143" fmla="*/ 579966 w 1134533"/>
                <a:gd name="connsiteY143" fmla="*/ 1430867 h 1763183"/>
                <a:gd name="connsiteX144" fmla="*/ 575733 w 1134533"/>
                <a:gd name="connsiteY144" fmla="*/ 1479550 h 1763183"/>
                <a:gd name="connsiteX145" fmla="*/ 573616 w 1134533"/>
                <a:gd name="connsiteY145" fmla="*/ 1496483 h 1763183"/>
                <a:gd name="connsiteX146" fmla="*/ 569383 w 1134533"/>
                <a:gd name="connsiteY146" fmla="*/ 1517650 h 1763183"/>
                <a:gd name="connsiteX147" fmla="*/ 565150 w 1134533"/>
                <a:gd name="connsiteY147" fmla="*/ 1593850 h 1763183"/>
                <a:gd name="connsiteX148" fmla="*/ 563033 w 1134533"/>
                <a:gd name="connsiteY148" fmla="*/ 1610783 h 1763183"/>
                <a:gd name="connsiteX149" fmla="*/ 548216 w 1134533"/>
                <a:gd name="connsiteY149" fmla="*/ 1634067 h 1763183"/>
                <a:gd name="connsiteX150" fmla="*/ 531283 w 1134533"/>
                <a:gd name="connsiteY150" fmla="*/ 1655233 h 1763183"/>
                <a:gd name="connsiteX151" fmla="*/ 520700 w 1134533"/>
                <a:gd name="connsiteY151" fmla="*/ 1763183 h 1763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134533" h="1763183">
                  <a:moveTo>
                    <a:pt x="520700" y="1763183"/>
                  </a:moveTo>
                  <a:lnTo>
                    <a:pt x="520700" y="1763183"/>
                  </a:lnTo>
                  <a:cubicBezTo>
                    <a:pt x="522111" y="1755422"/>
                    <a:pt x="523386" y="1747635"/>
                    <a:pt x="524933" y="1739900"/>
                  </a:cubicBezTo>
                  <a:cubicBezTo>
                    <a:pt x="526209" y="1733521"/>
                    <a:pt x="528036" y="1727256"/>
                    <a:pt x="529166" y="1720850"/>
                  </a:cubicBezTo>
                  <a:cubicBezTo>
                    <a:pt x="530155" y="1715248"/>
                    <a:pt x="530577" y="1709561"/>
                    <a:pt x="531283" y="1703917"/>
                  </a:cubicBezTo>
                  <a:cubicBezTo>
                    <a:pt x="534978" y="1618949"/>
                    <a:pt x="535715" y="1623346"/>
                    <a:pt x="531283" y="1500717"/>
                  </a:cubicBezTo>
                  <a:cubicBezTo>
                    <a:pt x="531023" y="1493526"/>
                    <a:pt x="528461" y="1486606"/>
                    <a:pt x="527050" y="1479550"/>
                  </a:cubicBezTo>
                  <a:cubicBezTo>
                    <a:pt x="526344" y="1454150"/>
                    <a:pt x="526087" y="1428734"/>
                    <a:pt x="524933" y="1403350"/>
                  </a:cubicBezTo>
                  <a:cubicBezTo>
                    <a:pt x="524428" y="1392243"/>
                    <a:pt x="520241" y="1373079"/>
                    <a:pt x="518583" y="1363133"/>
                  </a:cubicBezTo>
                  <a:cubicBezTo>
                    <a:pt x="513838" y="1334662"/>
                    <a:pt x="519025" y="1361330"/>
                    <a:pt x="514350" y="1335617"/>
                  </a:cubicBezTo>
                  <a:cubicBezTo>
                    <a:pt x="513706" y="1332077"/>
                    <a:pt x="513371" y="1328446"/>
                    <a:pt x="512233" y="1325033"/>
                  </a:cubicBezTo>
                  <a:cubicBezTo>
                    <a:pt x="510534" y="1319936"/>
                    <a:pt x="507719" y="1315267"/>
                    <a:pt x="505883" y="1310217"/>
                  </a:cubicBezTo>
                  <a:cubicBezTo>
                    <a:pt x="499175" y="1291770"/>
                    <a:pt x="510344" y="1312714"/>
                    <a:pt x="497416" y="1291167"/>
                  </a:cubicBezTo>
                  <a:cubicBezTo>
                    <a:pt x="496711" y="1288345"/>
                    <a:pt x="495931" y="1285540"/>
                    <a:pt x="495300" y="1282700"/>
                  </a:cubicBezTo>
                  <a:cubicBezTo>
                    <a:pt x="494520" y="1279188"/>
                    <a:pt x="494519" y="1275457"/>
                    <a:pt x="493183" y="1272117"/>
                  </a:cubicBezTo>
                  <a:cubicBezTo>
                    <a:pt x="491655" y="1268297"/>
                    <a:pt x="488950" y="1265061"/>
                    <a:pt x="486833" y="1261533"/>
                  </a:cubicBezTo>
                  <a:cubicBezTo>
                    <a:pt x="486127" y="1258005"/>
                    <a:pt x="485663" y="1254421"/>
                    <a:pt x="484716" y="1250950"/>
                  </a:cubicBezTo>
                  <a:cubicBezTo>
                    <a:pt x="483542" y="1246645"/>
                    <a:pt x="481305" y="1242636"/>
                    <a:pt x="480483" y="1238250"/>
                  </a:cubicBezTo>
                  <a:cubicBezTo>
                    <a:pt x="479176" y="1231281"/>
                    <a:pt x="479149" y="1224131"/>
                    <a:pt x="478366" y="1217083"/>
                  </a:cubicBezTo>
                  <a:cubicBezTo>
                    <a:pt x="477738" y="1211430"/>
                    <a:pt x="476955" y="1205794"/>
                    <a:pt x="476250" y="1200150"/>
                  </a:cubicBezTo>
                  <a:cubicBezTo>
                    <a:pt x="473106" y="1127851"/>
                    <a:pt x="476959" y="1175717"/>
                    <a:pt x="469900" y="1123950"/>
                  </a:cubicBezTo>
                  <a:cubicBezTo>
                    <a:pt x="469524" y="1121191"/>
                    <a:pt x="466466" y="1091702"/>
                    <a:pt x="465666" y="1087967"/>
                  </a:cubicBezTo>
                  <a:cubicBezTo>
                    <a:pt x="464731" y="1083604"/>
                    <a:pt x="462607" y="1079572"/>
                    <a:pt x="461433" y="1075267"/>
                  </a:cubicBezTo>
                  <a:cubicBezTo>
                    <a:pt x="460486" y="1071796"/>
                    <a:pt x="460096" y="1068195"/>
                    <a:pt x="459316" y="1064683"/>
                  </a:cubicBezTo>
                  <a:cubicBezTo>
                    <a:pt x="457182" y="1055080"/>
                    <a:pt x="456487" y="1054080"/>
                    <a:pt x="452966" y="1043517"/>
                  </a:cubicBezTo>
                  <a:cubicBezTo>
                    <a:pt x="452261" y="1039284"/>
                    <a:pt x="451618" y="1035039"/>
                    <a:pt x="450850" y="1030817"/>
                  </a:cubicBezTo>
                  <a:cubicBezTo>
                    <a:pt x="450206" y="1027277"/>
                    <a:pt x="449130" y="1023809"/>
                    <a:pt x="448733" y="1020233"/>
                  </a:cubicBezTo>
                  <a:cubicBezTo>
                    <a:pt x="444842" y="985222"/>
                    <a:pt x="450644" y="1002789"/>
                    <a:pt x="442383" y="982133"/>
                  </a:cubicBezTo>
                  <a:cubicBezTo>
                    <a:pt x="441677" y="975783"/>
                    <a:pt x="441316" y="969385"/>
                    <a:pt x="440266" y="963083"/>
                  </a:cubicBezTo>
                  <a:cubicBezTo>
                    <a:pt x="439899" y="960882"/>
                    <a:pt x="438652" y="958907"/>
                    <a:pt x="438150" y="956733"/>
                  </a:cubicBezTo>
                  <a:cubicBezTo>
                    <a:pt x="436532" y="949722"/>
                    <a:pt x="435099" y="942664"/>
                    <a:pt x="433916" y="935567"/>
                  </a:cubicBezTo>
                  <a:cubicBezTo>
                    <a:pt x="432850" y="929170"/>
                    <a:pt x="430359" y="905332"/>
                    <a:pt x="429683" y="899583"/>
                  </a:cubicBezTo>
                  <a:cubicBezTo>
                    <a:pt x="429018" y="893934"/>
                    <a:pt x="428682" y="888228"/>
                    <a:pt x="427566" y="882650"/>
                  </a:cubicBezTo>
                  <a:cubicBezTo>
                    <a:pt x="426559" y="877613"/>
                    <a:pt x="424744" y="872772"/>
                    <a:pt x="423333" y="867833"/>
                  </a:cubicBezTo>
                  <a:cubicBezTo>
                    <a:pt x="422627" y="862189"/>
                    <a:pt x="422332" y="856478"/>
                    <a:pt x="421216" y="850900"/>
                  </a:cubicBezTo>
                  <a:cubicBezTo>
                    <a:pt x="417173" y="830687"/>
                    <a:pt x="411483" y="812385"/>
                    <a:pt x="402166" y="793750"/>
                  </a:cubicBezTo>
                  <a:cubicBezTo>
                    <a:pt x="399344" y="788106"/>
                    <a:pt x="396670" y="782385"/>
                    <a:pt x="393700" y="776817"/>
                  </a:cubicBezTo>
                  <a:cubicBezTo>
                    <a:pt x="392702" y="774945"/>
                    <a:pt x="382765" y="758388"/>
                    <a:pt x="381000" y="753533"/>
                  </a:cubicBezTo>
                  <a:cubicBezTo>
                    <a:pt x="379245" y="748706"/>
                    <a:pt x="378610" y="743511"/>
                    <a:pt x="376766" y="738717"/>
                  </a:cubicBezTo>
                  <a:cubicBezTo>
                    <a:pt x="375067" y="734300"/>
                    <a:pt x="372374" y="730326"/>
                    <a:pt x="370416" y="726017"/>
                  </a:cubicBezTo>
                  <a:cubicBezTo>
                    <a:pt x="368844" y="722558"/>
                    <a:pt x="367755" y="718892"/>
                    <a:pt x="366183" y="715433"/>
                  </a:cubicBezTo>
                  <a:cubicBezTo>
                    <a:pt x="364225" y="711124"/>
                    <a:pt x="361730" y="707069"/>
                    <a:pt x="359833" y="702733"/>
                  </a:cubicBezTo>
                  <a:cubicBezTo>
                    <a:pt x="356787" y="695771"/>
                    <a:pt x="354359" y="688551"/>
                    <a:pt x="351366" y="681567"/>
                  </a:cubicBezTo>
                  <a:cubicBezTo>
                    <a:pt x="345835" y="668662"/>
                    <a:pt x="347822" y="677281"/>
                    <a:pt x="342900" y="662517"/>
                  </a:cubicBezTo>
                  <a:cubicBezTo>
                    <a:pt x="341276" y="657644"/>
                    <a:pt x="340177" y="652610"/>
                    <a:pt x="338666" y="647700"/>
                  </a:cubicBezTo>
                  <a:cubicBezTo>
                    <a:pt x="337354" y="643435"/>
                    <a:pt x="335844" y="639233"/>
                    <a:pt x="334433" y="635000"/>
                  </a:cubicBezTo>
                  <a:cubicBezTo>
                    <a:pt x="333703" y="629893"/>
                    <a:pt x="331420" y="613097"/>
                    <a:pt x="330200" y="607483"/>
                  </a:cubicBezTo>
                  <a:cubicBezTo>
                    <a:pt x="327583" y="595442"/>
                    <a:pt x="324150" y="583583"/>
                    <a:pt x="321733" y="571500"/>
                  </a:cubicBezTo>
                  <a:cubicBezTo>
                    <a:pt x="321027" y="567972"/>
                    <a:pt x="321000" y="564238"/>
                    <a:pt x="319616" y="560917"/>
                  </a:cubicBezTo>
                  <a:cubicBezTo>
                    <a:pt x="317428" y="555666"/>
                    <a:pt x="313789" y="551139"/>
                    <a:pt x="311150" y="546100"/>
                  </a:cubicBezTo>
                  <a:cubicBezTo>
                    <a:pt x="290491" y="506659"/>
                    <a:pt x="304471" y="527860"/>
                    <a:pt x="285750" y="501650"/>
                  </a:cubicBezTo>
                  <a:cubicBezTo>
                    <a:pt x="281124" y="473900"/>
                    <a:pt x="287461" y="504237"/>
                    <a:pt x="277283" y="476250"/>
                  </a:cubicBezTo>
                  <a:cubicBezTo>
                    <a:pt x="276054" y="472869"/>
                    <a:pt x="275975" y="469172"/>
                    <a:pt x="275166" y="465667"/>
                  </a:cubicBezTo>
                  <a:cubicBezTo>
                    <a:pt x="273858" y="459998"/>
                    <a:pt x="272644" y="454294"/>
                    <a:pt x="270933" y="448733"/>
                  </a:cubicBezTo>
                  <a:cubicBezTo>
                    <a:pt x="269816" y="445102"/>
                    <a:pt x="267998" y="441721"/>
                    <a:pt x="266700" y="438150"/>
                  </a:cubicBezTo>
                  <a:cubicBezTo>
                    <a:pt x="265175" y="433956"/>
                    <a:pt x="263877" y="429683"/>
                    <a:pt x="262466" y="425450"/>
                  </a:cubicBezTo>
                  <a:cubicBezTo>
                    <a:pt x="261761" y="420511"/>
                    <a:pt x="261560" y="415473"/>
                    <a:pt x="260350" y="410633"/>
                  </a:cubicBezTo>
                  <a:cubicBezTo>
                    <a:pt x="259428" y="406947"/>
                    <a:pt x="257415" y="403621"/>
                    <a:pt x="256116" y="400050"/>
                  </a:cubicBezTo>
                  <a:cubicBezTo>
                    <a:pt x="254591" y="395856"/>
                    <a:pt x="253641" y="391451"/>
                    <a:pt x="251883" y="387350"/>
                  </a:cubicBezTo>
                  <a:cubicBezTo>
                    <a:pt x="249397" y="381550"/>
                    <a:pt x="243416" y="370417"/>
                    <a:pt x="243416" y="370417"/>
                  </a:cubicBezTo>
                  <a:cubicBezTo>
                    <a:pt x="242711" y="366889"/>
                    <a:pt x="242438" y="363246"/>
                    <a:pt x="241300" y="359833"/>
                  </a:cubicBezTo>
                  <a:cubicBezTo>
                    <a:pt x="234082" y="338180"/>
                    <a:pt x="234358" y="343030"/>
                    <a:pt x="226483" y="325967"/>
                  </a:cubicBezTo>
                  <a:cubicBezTo>
                    <a:pt x="224231" y="321088"/>
                    <a:pt x="221940" y="316210"/>
                    <a:pt x="220133" y="311150"/>
                  </a:cubicBezTo>
                  <a:cubicBezTo>
                    <a:pt x="218405" y="306313"/>
                    <a:pt x="217876" y="301074"/>
                    <a:pt x="215900" y="296333"/>
                  </a:cubicBezTo>
                  <a:cubicBezTo>
                    <a:pt x="214318" y="292535"/>
                    <a:pt x="211667" y="289278"/>
                    <a:pt x="209550" y="285750"/>
                  </a:cubicBezTo>
                  <a:cubicBezTo>
                    <a:pt x="204585" y="265893"/>
                    <a:pt x="211546" y="290240"/>
                    <a:pt x="201083" y="266700"/>
                  </a:cubicBezTo>
                  <a:cubicBezTo>
                    <a:pt x="199901" y="264042"/>
                    <a:pt x="199886" y="260993"/>
                    <a:pt x="198966" y="258233"/>
                  </a:cubicBezTo>
                  <a:cubicBezTo>
                    <a:pt x="197765" y="254629"/>
                    <a:pt x="196031" y="251221"/>
                    <a:pt x="194733" y="247650"/>
                  </a:cubicBezTo>
                  <a:cubicBezTo>
                    <a:pt x="191020" y="237438"/>
                    <a:pt x="189586" y="229917"/>
                    <a:pt x="184150" y="220133"/>
                  </a:cubicBezTo>
                  <a:cubicBezTo>
                    <a:pt x="183181" y="218388"/>
                    <a:pt x="181023" y="217561"/>
                    <a:pt x="179916" y="215900"/>
                  </a:cubicBezTo>
                  <a:cubicBezTo>
                    <a:pt x="172779" y="205194"/>
                    <a:pt x="172954" y="201185"/>
                    <a:pt x="165100" y="192617"/>
                  </a:cubicBezTo>
                  <a:cubicBezTo>
                    <a:pt x="159706" y="186733"/>
                    <a:pt x="153276" y="181816"/>
                    <a:pt x="148166" y="175683"/>
                  </a:cubicBezTo>
                  <a:cubicBezTo>
                    <a:pt x="141111" y="167216"/>
                    <a:pt x="134793" y="158076"/>
                    <a:pt x="127000" y="150283"/>
                  </a:cubicBezTo>
                  <a:cubicBezTo>
                    <a:pt x="122061" y="145344"/>
                    <a:pt x="117420" y="140088"/>
                    <a:pt x="112183" y="135467"/>
                  </a:cubicBezTo>
                  <a:cubicBezTo>
                    <a:pt x="105408" y="129489"/>
                    <a:pt x="97196" y="125125"/>
                    <a:pt x="91016" y="118533"/>
                  </a:cubicBezTo>
                  <a:cubicBezTo>
                    <a:pt x="80433" y="107244"/>
                    <a:pt x="70208" y="95609"/>
                    <a:pt x="59266" y="84667"/>
                  </a:cubicBezTo>
                  <a:cubicBezTo>
                    <a:pt x="52554" y="77955"/>
                    <a:pt x="44812" y="72329"/>
                    <a:pt x="38100" y="65617"/>
                  </a:cubicBezTo>
                  <a:cubicBezTo>
                    <a:pt x="34572" y="62089"/>
                    <a:pt x="29991" y="59365"/>
                    <a:pt x="27516" y="55033"/>
                  </a:cubicBezTo>
                  <a:cubicBezTo>
                    <a:pt x="24694" y="50094"/>
                    <a:pt x="21977" y="45094"/>
                    <a:pt x="19050" y="40217"/>
                  </a:cubicBezTo>
                  <a:cubicBezTo>
                    <a:pt x="17741" y="38036"/>
                    <a:pt x="16717" y="35557"/>
                    <a:pt x="14816" y="33867"/>
                  </a:cubicBezTo>
                  <a:cubicBezTo>
                    <a:pt x="10280" y="29835"/>
                    <a:pt x="4939" y="26811"/>
                    <a:pt x="0" y="23283"/>
                  </a:cubicBezTo>
                  <a:lnTo>
                    <a:pt x="2116" y="0"/>
                  </a:lnTo>
                  <a:lnTo>
                    <a:pt x="1134533" y="6350"/>
                  </a:lnTo>
                  <a:cubicBezTo>
                    <a:pt x="1127061" y="10373"/>
                    <a:pt x="1103812" y="23944"/>
                    <a:pt x="1092200" y="27517"/>
                  </a:cubicBezTo>
                  <a:cubicBezTo>
                    <a:pt x="1088098" y="28779"/>
                    <a:pt x="1083722" y="28865"/>
                    <a:pt x="1079500" y="29633"/>
                  </a:cubicBezTo>
                  <a:cubicBezTo>
                    <a:pt x="1075960" y="30277"/>
                    <a:pt x="1072444" y="31044"/>
                    <a:pt x="1068916" y="31750"/>
                  </a:cubicBezTo>
                  <a:cubicBezTo>
                    <a:pt x="1067505" y="33867"/>
                    <a:pt x="1065749" y="35790"/>
                    <a:pt x="1064683" y="38100"/>
                  </a:cubicBezTo>
                  <a:cubicBezTo>
                    <a:pt x="1061499" y="45000"/>
                    <a:pt x="1060244" y="52823"/>
                    <a:pt x="1056216" y="59267"/>
                  </a:cubicBezTo>
                  <a:cubicBezTo>
                    <a:pt x="1053043" y="64344"/>
                    <a:pt x="1047191" y="67241"/>
                    <a:pt x="1043516" y="71967"/>
                  </a:cubicBezTo>
                  <a:lnTo>
                    <a:pt x="1028700" y="91017"/>
                  </a:lnTo>
                  <a:cubicBezTo>
                    <a:pt x="1027994" y="93134"/>
                    <a:pt x="1027690" y="95430"/>
                    <a:pt x="1026583" y="97367"/>
                  </a:cubicBezTo>
                  <a:cubicBezTo>
                    <a:pt x="1019992" y="108901"/>
                    <a:pt x="1022186" y="102506"/>
                    <a:pt x="1016000" y="110067"/>
                  </a:cubicBezTo>
                  <a:cubicBezTo>
                    <a:pt x="1010906" y="116293"/>
                    <a:pt x="1004781" y="121922"/>
                    <a:pt x="1001183" y="129117"/>
                  </a:cubicBezTo>
                  <a:cubicBezTo>
                    <a:pt x="998372" y="134739"/>
                    <a:pt x="994320" y="143385"/>
                    <a:pt x="990600" y="148167"/>
                  </a:cubicBezTo>
                  <a:cubicBezTo>
                    <a:pt x="988150" y="151317"/>
                    <a:pt x="984955" y="153811"/>
                    <a:pt x="982133" y="156633"/>
                  </a:cubicBezTo>
                  <a:cubicBezTo>
                    <a:pt x="980722" y="160866"/>
                    <a:pt x="980196" y="165507"/>
                    <a:pt x="977900" y="169333"/>
                  </a:cubicBezTo>
                  <a:cubicBezTo>
                    <a:pt x="975846" y="172756"/>
                    <a:pt x="972061" y="174796"/>
                    <a:pt x="969433" y="177800"/>
                  </a:cubicBezTo>
                  <a:cubicBezTo>
                    <a:pt x="967110" y="180455"/>
                    <a:pt x="965578" y="183772"/>
                    <a:pt x="963083" y="186267"/>
                  </a:cubicBezTo>
                  <a:cubicBezTo>
                    <a:pt x="959889" y="189461"/>
                    <a:pt x="955694" y="191539"/>
                    <a:pt x="952500" y="194733"/>
                  </a:cubicBezTo>
                  <a:cubicBezTo>
                    <a:pt x="950005" y="197228"/>
                    <a:pt x="948787" y="200856"/>
                    <a:pt x="946150" y="203200"/>
                  </a:cubicBezTo>
                  <a:cubicBezTo>
                    <a:pt x="942347" y="206580"/>
                    <a:pt x="937466" y="208543"/>
                    <a:pt x="933450" y="211667"/>
                  </a:cubicBezTo>
                  <a:cubicBezTo>
                    <a:pt x="931087" y="213505"/>
                    <a:pt x="929552" y="216300"/>
                    <a:pt x="927100" y="218017"/>
                  </a:cubicBezTo>
                  <a:cubicBezTo>
                    <a:pt x="922440" y="221279"/>
                    <a:pt x="916834" y="223070"/>
                    <a:pt x="912283" y="226483"/>
                  </a:cubicBezTo>
                  <a:cubicBezTo>
                    <a:pt x="908292" y="229476"/>
                    <a:pt x="905691" y="234074"/>
                    <a:pt x="901700" y="237067"/>
                  </a:cubicBezTo>
                  <a:cubicBezTo>
                    <a:pt x="897149" y="240480"/>
                    <a:pt x="891543" y="242271"/>
                    <a:pt x="886883" y="245533"/>
                  </a:cubicBezTo>
                  <a:cubicBezTo>
                    <a:pt x="876489" y="252808"/>
                    <a:pt x="882059" y="255169"/>
                    <a:pt x="872066" y="266700"/>
                  </a:cubicBezTo>
                  <a:cubicBezTo>
                    <a:pt x="866502" y="273120"/>
                    <a:pt x="858779" y="277390"/>
                    <a:pt x="853016" y="283633"/>
                  </a:cubicBezTo>
                  <a:cubicBezTo>
                    <a:pt x="850225" y="286656"/>
                    <a:pt x="849008" y="290834"/>
                    <a:pt x="846666" y="294217"/>
                  </a:cubicBezTo>
                  <a:cubicBezTo>
                    <a:pt x="835902" y="309765"/>
                    <a:pt x="834282" y="309213"/>
                    <a:pt x="825500" y="323850"/>
                  </a:cubicBezTo>
                  <a:cubicBezTo>
                    <a:pt x="821037" y="331288"/>
                    <a:pt x="818807" y="339351"/>
                    <a:pt x="814916" y="347133"/>
                  </a:cubicBezTo>
                  <a:cubicBezTo>
                    <a:pt x="813778" y="349408"/>
                    <a:pt x="811901" y="351250"/>
                    <a:pt x="810683" y="353483"/>
                  </a:cubicBezTo>
                  <a:cubicBezTo>
                    <a:pt x="807661" y="359023"/>
                    <a:pt x="804885" y="364698"/>
                    <a:pt x="802216" y="370417"/>
                  </a:cubicBezTo>
                  <a:cubicBezTo>
                    <a:pt x="799944" y="375286"/>
                    <a:pt x="798573" y="380592"/>
                    <a:pt x="795866" y="385233"/>
                  </a:cubicBezTo>
                  <a:cubicBezTo>
                    <a:pt x="793590" y="389135"/>
                    <a:pt x="789594" y="391868"/>
                    <a:pt x="787400" y="395817"/>
                  </a:cubicBezTo>
                  <a:cubicBezTo>
                    <a:pt x="778972" y="410987"/>
                    <a:pt x="772311" y="427086"/>
                    <a:pt x="764116" y="442383"/>
                  </a:cubicBezTo>
                  <a:cubicBezTo>
                    <a:pt x="761713" y="446868"/>
                    <a:pt x="758062" y="450603"/>
                    <a:pt x="755650" y="455083"/>
                  </a:cubicBezTo>
                  <a:cubicBezTo>
                    <a:pt x="743328" y="477969"/>
                    <a:pt x="756368" y="462832"/>
                    <a:pt x="740833" y="478367"/>
                  </a:cubicBezTo>
                  <a:cubicBezTo>
                    <a:pt x="733319" y="500911"/>
                    <a:pt x="741263" y="481955"/>
                    <a:pt x="728133" y="501650"/>
                  </a:cubicBezTo>
                  <a:cubicBezTo>
                    <a:pt x="706710" y="533783"/>
                    <a:pt x="731729" y="501388"/>
                    <a:pt x="711200" y="527050"/>
                  </a:cubicBezTo>
                  <a:cubicBezTo>
                    <a:pt x="700218" y="559992"/>
                    <a:pt x="714532" y="519052"/>
                    <a:pt x="700616" y="552450"/>
                  </a:cubicBezTo>
                  <a:cubicBezTo>
                    <a:pt x="698900" y="556569"/>
                    <a:pt x="698229" y="561088"/>
                    <a:pt x="696383" y="565150"/>
                  </a:cubicBezTo>
                  <a:cubicBezTo>
                    <a:pt x="684727" y="590794"/>
                    <a:pt x="694708" y="557386"/>
                    <a:pt x="683683" y="592667"/>
                  </a:cubicBezTo>
                  <a:cubicBezTo>
                    <a:pt x="678988" y="607693"/>
                    <a:pt x="677482" y="621253"/>
                    <a:pt x="675216" y="637117"/>
                  </a:cubicBezTo>
                  <a:cubicBezTo>
                    <a:pt x="674412" y="642748"/>
                    <a:pt x="673944" y="648425"/>
                    <a:pt x="673100" y="654050"/>
                  </a:cubicBezTo>
                  <a:cubicBezTo>
                    <a:pt x="671827" y="662539"/>
                    <a:pt x="670948" y="671123"/>
                    <a:pt x="668866" y="679450"/>
                  </a:cubicBezTo>
                  <a:cubicBezTo>
                    <a:pt x="663760" y="699873"/>
                    <a:pt x="665774" y="690678"/>
                    <a:pt x="662516" y="706967"/>
                  </a:cubicBezTo>
                  <a:cubicBezTo>
                    <a:pt x="661811" y="716139"/>
                    <a:pt x="661912" y="725409"/>
                    <a:pt x="660400" y="734483"/>
                  </a:cubicBezTo>
                  <a:cubicBezTo>
                    <a:pt x="659775" y="738231"/>
                    <a:pt x="656826" y="741325"/>
                    <a:pt x="656166" y="745067"/>
                  </a:cubicBezTo>
                  <a:cubicBezTo>
                    <a:pt x="655519" y="748734"/>
                    <a:pt x="653804" y="780383"/>
                    <a:pt x="651933" y="787400"/>
                  </a:cubicBezTo>
                  <a:cubicBezTo>
                    <a:pt x="650548" y="792592"/>
                    <a:pt x="647700" y="797278"/>
                    <a:pt x="645583" y="802217"/>
                  </a:cubicBezTo>
                  <a:cubicBezTo>
                    <a:pt x="640262" y="839456"/>
                    <a:pt x="646820" y="792935"/>
                    <a:pt x="641350" y="833967"/>
                  </a:cubicBezTo>
                  <a:cubicBezTo>
                    <a:pt x="640691" y="838912"/>
                    <a:pt x="639827" y="843830"/>
                    <a:pt x="639233" y="848783"/>
                  </a:cubicBezTo>
                  <a:cubicBezTo>
                    <a:pt x="637711" y="861470"/>
                    <a:pt x="636361" y="874178"/>
                    <a:pt x="635000" y="886883"/>
                  </a:cubicBezTo>
                  <a:cubicBezTo>
                    <a:pt x="634245" y="893934"/>
                    <a:pt x="633355" y="900975"/>
                    <a:pt x="632883" y="908050"/>
                  </a:cubicBezTo>
                  <a:cubicBezTo>
                    <a:pt x="629568" y="957765"/>
                    <a:pt x="635541" y="936055"/>
                    <a:pt x="626533" y="963083"/>
                  </a:cubicBezTo>
                  <a:cubicBezTo>
                    <a:pt x="624416" y="976489"/>
                    <a:pt x="624474" y="990425"/>
                    <a:pt x="620183" y="1003300"/>
                  </a:cubicBezTo>
                  <a:cubicBezTo>
                    <a:pt x="618772" y="1007533"/>
                    <a:pt x="617032" y="1011671"/>
                    <a:pt x="615950" y="1016000"/>
                  </a:cubicBezTo>
                  <a:cubicBezTo>
                    <a:pt x="614883" y="1020267"/>
                    <a:pt x="613299" y="1034535"/>
                    <a:pt x="611716" y="1039283"/>
                  </a:cubicBezTo>
                  <a:cubicBezTo>
                    <a:pt x="610718" y="1042276"/>
                    <a:pt x="608894" y="1044928"/>
                    <a:pt x="607483" y="1047750"/>
                  </a:cubicBezTo>
                  <a:cubicBezTo>
                    <a:pt x="605364" y="1092237"/>
                    <a:pt x="603681" y="1136781"/>
                    <a:pt x="599016" y="1181100"/>
                  </a:cubicBezTo>
                  <a:cubicBezTo>
                    <a:pt x="597971" y="1191023"/>
                    <a:pt x="595885" y="1200816"/>
                    <a:pt x="594783" y="1210733"/>
                  </a:cubicBezTo>
                  <a:cubicBezTo>
                    <a:pt x="591871" y="1236934"/>
                    <a:pt x="593919" y="1223518"/>
                    <a:pt x="588433" y="1250950"/>
                  </a:cubicBezTo>
                  <a:cubicBezTo>
                    <a:pt x="586169" y="1284908"/>
                    <a:pt x="585790" y="1287943"/>
                    <a:pt x="584200" y="1325033"/>
                  </a:cubicBezTo>
                  <a:cubicBezTo>
                    <a:pt x="582688" y="1360307"/>
                    <a:pt x="581619" y="1395600"/>
                    <a:pt x="579966" y="1430867"/>
                  </a:cubicBezTo>
                  <a:cubicBezTo>
                    <a:pt x="579057" y="1450260"/>
                    <a:pt x="577871" y="1461376"/>
                    <a:pt x="575733" y="1479550"/>
                  </a:cubicBezTo>
                  <a:cubicBezTo>
                    <a:pt x="575068" y="1485199"/>
                    <a:pt x="574551" y="1490872"/>
                    <a:pt x="573616" y="1496483"/>
                  </a:cubicBezTo>
                  <a:cubicBezTo>
                    <a:pt x="572433" y="1503580"/>
                    <a:pt x="570794" y="1510594"/>
                    <a:pt x="569383" y="1517650"/>
                  </a:cubicBezTo>
                  <a:cubicBezTo>
                    <a:pt x="568198" y="1543727"/>
                    <a:pt x="567492" y="1568081"/>
                    <a:pt x="565150" y="1593850"/>
                  </a:cubicBezTo>
                  <a:cubicBezTo>
                    <a:pt x="564635" y="1599515"/>
                    <a:pt x="564730" y="1605354"/>
                    <a:pt x="563033" y="1610783"/>
                  </a:cubicBezTo>
                  <a:cubicBezTo>
                    <a:pt x="557524" y="1628410"/>
                    <a:pt x="556990" y="1624196"/>
                    <a:pt x="548216" y="1634067"/>
                  </a:cubicBezTo>
                  <a:cubicBezTo>
                    <a:pt x="540001" y="1643309"/>
                    <a:pt x="537978" y="1646307"/>
                    <a:pt x="531283" y="1655233"/>
                  </a:cubicBezTo>
                  <a:cubicBezTo>
                    <a:pt x="526906" y="1694619"/>
                    <a:pt x="522464" y="1745191"/>
                    <a:pt x="520700" y="1763183"/>
                  </a:cubicBezTo>
                  <a:close/>
                </a:path>
              </a:pathLst>
            </a:custGeom>
            <a:solidFill>
              <a:srgbClr val="CEA963">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5400"/>
            </a:p>
          </p:txBody>
        </p:sp>
        <p:cxnSp>
          <p:nvCxnSpPr>
            <p:cNvPr id="49" name="Straight Connector 48">
              <a:extLst>
                <a:ext uri="{FF2B5EF4-FFF2-40B4-BE49-F238E27FC236}">
                  <a16:creationId xmlns:a16="http://schemas.microsoft.com/office/drawing/2014/main" id="{34037F4F-A356-43ED-AE38-797EDB026EC7}"/>
                </a:ext>
              </a:extLst>
            </p:cNvPr>
            <p:cNvCxnSpPr>
              <a:cxnSpLocks/>
            </p:cNvCxnSpPr>
            <p:nvPr/>
          </p:nvCxnSpPr>
          <p:spPr>
            <a:xfrm>
              <a:off x="3124706" y="40823549"/>
              <a:ext cx="56076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EE44B54-5C16-449E-B948-3E5C61CF6D22}"/>
                </a:ext>
              </a:extLst>
            </p:cNvPr>
            <p:cNvCxnSpPr>
              <a:cxnSpLocks/>
            </p:cNvCxnSpPr>
            <p:nvPr/>
          </p:nvCxnSpPr>
          <p:spPr>
            <a:xfrm flipV="1">
              <a:off x="3124706" y="35257871"/>
              <a:ext cx="0" cy="55656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7E2AFF8-51C4-4673-B8EE-6D04E4433721}"/>
                </a:ext>
              </a:extLst>
            </p:cNvPr>
            <p:cNvSpPr txBox="1"/>
            <p:nvPr/>
          </p:nvSpPr>
          <p:spPr>
            <a:xfrm>
              <a:off x="2423968" y="37410633"/>
              <a:ext cx="681222" cy="707758"/>
            </a:xfrm>
            <a:prstGeom prst="rect">
              <a:avLst/>
            </a:prstGeom>
            <a:noFill/>
          </p:spPr>
          <p:txBody>
            <a:bodyPr wrap="square" rtlCol="1">
              <a:spAutoFit/>
            </a:bodyPr>
            <a:lstStyle/>
            <a:p>
              <a:r>
                <a:rPr lang="en-US" sz="3999" dirty="0"/>
                <a:t>Z</a:t>
              </a:r>
              <a:endParaRPr lang="he-IL" sz="3999" dirty="0"/>
            </a:p>
          </p:txBody>
        </p:sp>
        <p:sp>
          <p:nvSpPr>
            <p:cNvPr id="52" name="TextBox 51">
              <a:extLst>
                <a:ext uri="{FF2B5EF4-FFF2-40B4-BE49-F238E27FC236}">
                  <a16:creationId xmlns:a16="http://schemas.microsoft.com/office/drawing/2014/main" id="{9C29CDA2-E1C3-4004-8E63-8F6A0E28D4C3}"/>
                </a:ext>
              </a:extLst>
            </p:cNvPr>
            <p:cNvSpPr txBox="1"/>
            <p:nvPr/>
          </p:nvSpPr>
          <p:spPr>
            <a:xfrm>
              <a:off x="5857933" y="40736203"/>
              <a:ext cx="2289279" cy="707758"/>
            </a:xfrm>
            <a:prstGeom prst="rect">
              <a:avLst/>
            </a:prstGeom>
            <a:noFill/>
          </p:spPr>
          <p:txBody>
            <a:bodyPr wrap="square" rtlCol="1">
              <a:spAutoFit/>
            </a:bodyPr>
            <a:lstStyle/>
            <a:p>
              <a:r>
                <a:rPr lang="en-US" sz="3999" dirty="0"/>
                <a:t>X</a:t>
              </a:r>
              <a:endParaRPr lang="he-IL" sz="3999" dirty="0"/>
            </a:p>
          </p:txBody>
        </p:sp>
        <p:sp>
          <p:nvSpPr>
            <p:cNvPr id="53" name="Freeform: Shape 52">
              <a:extLst>
                <a:ext uri="{FF2B5EF4-FFF2-40B4-BE49-F238E27FC236}">
                  <a16:creationId xmlns:a16="http://schemas.microsoft.com/office/drawing/2014/main" id="{699544F2-A2BE-421F-AA64-8D0EDEA92E04}"/>
                </a:ext>
              </a:extLst>
            </p:cNvPr>
            <p:cNvSpPr/>
            <p:nvPr/>
          </p:nvSpPr>
          <p:spPr>
            <a:xfrm>
              <a:off x="4781038" y="35992604"/>
              <a:ext cx="1399003" cy="4769330"/>
            </a:xfrm>
            <a:custGeom>
              <a:avLst/>
              <a:gdLst>
                <a:gd name="connsiteX0" fmla="*/ 558800 w 558800"/>
                <a:gd name="connsiteY0" fmla="*/ 1905000 h 1905000"/>
                <a:gd name="connsiteX1" fmla="*/ 554567 w 558800"/>
                <a:gd name="connsiteY1" fmla="*/ 1418167 h 1905000"/>
                <a:gd name="connsiteX2" fmla="*/ 541867 w 558800"/>
                <a:gd name="connsiteY2" fmla="*/ 1308100 h 1905000"/>
                <a:gd name="connsiteX3" fmla="*/ 537633 w 558800"/>
                <a:gd name="connsiteY3" fmla="*/ 1270000 h 1905000"/>
                <a:gd name="connsiteX4" fmla="*/ 524933 w 558800"/>
                <a:gd name="connsiteY4" fmla="*/ 1236133 h 1905000"/>
                <a:gd name="connsiteX5" fmla="*/ 508000 w 558800"/>
                <a:gd name="connsiteY5" fmla="*/ 1100667 h 1905000"/>
                <a:gd name="connsiteX6" fmla="*/ 503767 w 558800"/>
                <a:gd name="connsiteY6" fmla="*/ 1058333 h 1905000"/>
                <a:gd name="connsiteX7" fmla="*/ 491067 w 558800"/>
                <a:gd name="connsiteY7" fmla="*/ 999067 h 1905000"/>
                <a:gd name="connsiteX8" fmla="*/ 482600 w 558800"/>
                <a:gd name="connsiteY8" fmla="*/ 969433 h 1905000"/>
                <a:gd name="connsiteX9" fmla="*/ 461433 w 558800"/>
                <a:gd name="connsiteY9" fmla="*/ 905933 h 1905000"/>
                <a:gd name="connsiteX10" fmla="*/ 452967 w 558800"/>
                <a:gd name="connsiteY10" fmla="*/ 872067 h 1905000"/>
                <a:gd name="connsiteX11" fmla="*/ 444500 w 558800"/>
                <a:gd name="connsiteY11" fmla="*/ 842433 h 1905000"/>
                <a:gd name="connsiteX12" fmla="*/ 427567 w 558800"/>
                <a:gd name="connsiteY12" fmla="*/ 778933 h 1905000"/>
                <a:gd name="connsiteX13" fmla="*/ 385233 w 558800"/>
                <a:gd name="connsiteY13" fmla="*/ 681567 h 1905000"/>
                <a:gd name="connsiteX14" fmla="*/ 364067 w 558800"/>
                <a:gd name="connsiteY14" fmla="*/ 626533 h 1905000"/>
                <a:gd name="connsiteX15" fmla="*/ 359833 w 558800"/>
                <a:gd name="connsiteY15" fmla="*/ 596900 h 1905000"/>
                <a:gd name="connsiteX16" fmla="*/ 330200 w 558800"/>
                <a:gd name="connsiteY16" fmla="*/ 537633 h 1905000"/>
                <a:gd name="connsiteX17" fmla="*/ 313267 w 558800"/>
                <a:gd name="connsiteY17" fmla="*/ 499533 h 1905000"/>
                <a:gd name="connsiteX18" fmla="*/ 296333 w 558800"/>
                <a:gd name="connsiteY18" fmla="*/ 444500 h 1905000"/>
                <a:gd name="connsiteX19" fmla="*/ 266700 w 558800"/>
                <a:gd name="connsiteY19" fmla="*/ 359833 h 1905000"/>
                <a:gd name="connsiteX20" fmla="*/ 249767 w 558800"/>
                <a:gd name="connsiteY20" fmla="*/ 296333 h 1905000"/>
                <a:gd name="connsiteX21" fmla="*/ 241300 w 558800"/>
                <a:gd name="connsiteY21" fmla="*/ 270933 h 1905000"/>
                <a:gd name="connsiteX22" fmla="*/ 211667 w 558800"/>
                <a:gd name="connsiteY22" fmla="*/ 228600 h 1905000"/>
                <a:gd name="connsiteX23" fmla="*/ 143933 w 558800"/>
                <a:gd name="connsiteY23" fmla="*/ 127000 h 1905000"/>
                <a:gd name="connsiteX24" fmla="*/ 97367 w 558800"/>
                <a:gd name="connsiteY24" fmla="*/ 80433 h 1905000"/>
                <a:gd name="connsiteX25" fmla="*/ 80433 w 558800"/>
                <a:gd name="connsiteY25" fmla="*/ 67733 h 1905000"/>
                <a:gd name="connsiteX26" fmla="*/ 50800 w 558800"/>
                <a:gd name="connsiteY26" fmla="*/ 42333 h 1905000"/>
                <a:gd name="connsiteX27" fmla="*/ 42333 w 558800"/>
                <a:gd name="connsiteY27" fmla="*/ 29633 h 1905000"/>
                <a:gd name="connsiteX28" fmla="*/ 0 w 558800"/>
                <a:gd name="connsiteY28" fmla="*/ 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58800" h="1905000">
                  <a:moveTo>
                    <a:pt x="558800" y="1905000"/>
                  </a:moveTo>
                  <a:cubicBezTo>
                    <a:pt x="557389" y="1742722"/>
                    <a:pt x="558172" y="1580411"/>
                    <a:pt x="554567" y="1418167"/>
                  </a:cubicBezTo>
                  <a:cubicBezTo>
                    <a:pt x="552770" y="1337322"/>
                    <a:pt x="548485" y="1357736"/>
                    <a:pt x="541867" y="1308100"/>
                  </a:cubicBezTo>
                  <a:cubicBezTo>
                    <a:pt x="540178" y="1295434"/>
                    <a:pt x="540560" y="1282438"/>
                    <a:pt x="537633" y="1270000"/>
                  </a:cubicBezTo>
                  <a:cubicBezTo>
                    <a:pt x="534871" y="1258264"/>
                    <a:pt x="529166" y="1247422"/>
                    <a:pt x="524933" y="1236133"/>
                  </a:cubicBezTo>
                  <a:cubicBezTo>
                    <a:pt x="515648" y="1120060"/>
                    <a:pt x="526190" y="1164329"/>
                    <a:pt x="508000" y="1100667"/>
                  </a:cubicBezTo>
                  <a:cubicBezTo>
                    <a:pt x="506589" y="1086556"/>
                    <a:pt x="505526" y="1072405"/>
                    <a:pt x="503767" y="1058333"/>
                  </a:cubicBezTo>
                  <a:cubicBezTo>
                    <a:pt x="500972" y="1035972"/>
                    <a:pt x="497071" y="1021581"/>
                    <a:pt x="491067" y="999067"/>
                  </a:cubicBezTo>
                  <a:cubicBezTo>
                    <a:pt x="488420" y="989141"/>
                    <a:pt x="485849" y="979179"/>
                    <a:pt x="482600" y="969433"/>
                  </a:cubicBezTo>
                  <a:cubicBezTo>
                    <a:pt x="463656" y="912601"/>
                    <a:pt x="475459" y="958532"/>
                    <a:pt x="461433" y="905933"/>
                  </a:cubicBezTo>
                  <a:cubicBezTo>
                    <a:pt x="458435" y="894690"/>
                    <a:pt x="455965" y="883310"/>
                    <a:pt x="452967" y="872067"/>
                  </a:cubicBezTo>
                  <a:cubicBezTo>
                    <a:pt x="450320" y="862141"/>
                    <a:pt x="447147" y="852359"/>
                    <a:pt x="444500" y="842433"/>
                  </a:cubicBezTo>
                  <a:cubicBezTo>
                    <a:pt x="441923" y="832769"/>
                    <a:pt x="431830" y="789590"/>
                    <a:pt x="427567" y="778933"/>
                  </a:cubicBezTo>
                  <a:cubicBezTo>
                    <a:pt x="414423" y="746074"/>
                    <a:pt x="394955" y="715596"/>
                    <a:pt x="385233" y="681567"/>
                  </a:cubicBezTo>
                  <a:cubicBezTo>
                    <a:pt x="374167" y="642831"/>
                    <a:pt x="381361" y="661122"/>
                    <a:pt x="364067" y="626533"/>
                  </a:cubicBezTo>
                  <a:cubicBezTo>
                    <a:pt x="362656" y="616655"/>
                    <a:pt x="362574" y="606494"/>
                    <a:pt x="359833" y="596900"/>
                  </a:cubicBezTo>
                  <a:cubicBezTo>
                    <a:pt x="352510" y="571270"/>
                    <a:pt x="342028" y="561290"/>
                    <a:pt x="330200" y="537633"/>
                  </a:cubicBezTo>
                  <a:cubicBezTo>
                    <a:pt x="323985" y="525202"/>
                    <a:pt x="318017" y="512594"/>
                    <a:pt x="313267" y="499533"/>
                  </a:cubicBezTo>
                  <a:cubicBezTo>
                    <a:pt x="306708" y="481495"/>
                    <a:pt x="302638" y="462628"/>
                    <a:pt x="296333" y="444500"/>
                  </a:cubicBezTo>
                  <a:cubicBezTo>
                    <a:pt x="268815" y="365388"/>
                    <a:pt x="288724" y="439116"/>
                    <a:pt x="266700" y="359833"/>
                  </a:cubicBezTo>
                  <a:cubicBezTo>
                    <a:pt x="252666" y="309312"/>
                    <a:pt x="264144" y="343061"/>
                    <a:pt x="249767" y="296333"/>
                  </a:cubicBezTo>
                  <a:cubicBezTo>
                    <a:pt x="247142" y="287803"/>
                    <a:pt x="244993" y="279058"/>
                    <a:pt x="241300" y="270933"/>
                  </a:cubicBezTo>
                  <a:cubicBezTo>
                    <a:pt x="229174" y="244258"/>
                    <a:pt x="228004" y="253734"/>
                    <a:pt x="211667" y="228600"/>
                  </a:cubicBezTo>
                  <a:cubicBezTo>
                    <a:pt x="190703" y="196348"/>
                    <a:pt x="172157" y="155225"/>
                    <a:pt x="143933" y="127000"/>
                  </a:cubicBezTo>
                  <a:cubicBezTo>
                    <a:pt x="128411" y="111478"/>
                    <a:pt x="114929" y="93604"/>
                    <a:pt x="97367" y="80433"/>
                  </a:cubicBezTo>
                  <a:cubicBezTo>
                    <a:pt x="91722" y="76200"/>
                    <a:pt x="85422" y="72722"/>
                    <a:pt x="80433" y="67733"/>
                  </a:cubicBezTo>
                  <a:cubicBezTo>
                    <a:pt x="52954" y="40255"/>
                    <a:pt x="83876" y="58872"/>
                    <a:pt x="50800" y="42333"/>
                  </a:cubicBezTo>
                  <a:cubicBezTo>
                    <a:pt x="47978" y="38100"/>
                    <a:pt x="45931" y="33231"/>
                    <a:pt x="42333" y="29633"/>
                  </a:cubicBezTo>
                  <a:cubicBezTo>
                    <a:pt x="22169" y="9469"/>
                    <a:pt x="21016" y="10509"/>
                    <a:pt x="0" y="0"/>
                  </a:cubicBezTo>
                </a:path>
              </a:pathLst>
            </a:custGeom>
            <a:noFill/>
            <a:ln w="762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5400"/>
            </a:p>
          </p:txBody>
        </p:sp>
        <p:sp>
          <p:nvSpPr>
            <p:cNvPr id="54" name="Freeform: Shape 53">
              <a:extLst>
                <a:ext uri="{FF2B5EF4-FFF2-40B4-BE49-F238E27FC236}">
                  <a16:creationId xmlns:a16="http://schemas.microsoft.com/office/drawing/2014/main" id="{F69411B3-DCFC-4EAD-A9FE-B29A14D4C21E}"/>
                </a:ext>
              </a:extLst>
            </p:cNvPr>
            <p:cNvSpPr/>
            <p:nvPr/>
          </p:nvSpPr>
          <p:spPr>
            <a:xfrm>
              <a:off x="6180041" y="36024399"/>
              <a:ext cx="1557981" cy="4716336"/>
            </a:xfrm>
            <a:custGeom>
              <a:avLst/>
              <a:gdLst>
                <a:gd name="connsiteX0" fmla="*/ 0 w 622300"/>
                <a:gd name="connsiteY0" fmla="*/ 1883833 h 1883833"/>
                <a:gd name="connsiteX1" fmla="*/ 4233 w 622300"/>
                <a:gd name="connsiteY1" fmla="*/ 1807633 h 1883833"/>
                <a:gd name="connsiteX2" fmla="*/ 8467 w 622300"/>
                <a:gd name="connsiteY2" fmla="*/ 1778000 h 1883833"/>
                <a:gd name="connsiteX3" fmla="*/ 21167 w 622300"/>
                <a:gd name="connsiteY3" fmla="*/ 1748367 h 1883833"/>
                <a:gd name="connsiteX4" fmla="*/ 25400 w 622300"/>
                <a:gd name="connsiteY4" fmla="*/ 1710267 h 1883833"/>
                <a:gd name="connsiteX5" fmla="*/ 29633 w 622300"/>
                <a:gd name="connsiteY5" fmla="*/ 1667933 h 1883833"/>
                <a:gd name="connsiteX6" fmla="*/ 38100 w 622300"/>
                <a:gd name="connsiteY6" fmla="*/ 1638300 h 1883833"/>
                <a:gd name="connsiteX7" fmla="*/ 46567 w 622300"/>
                <a:gd name="connsiteY7" fmla="*/ 1337733 h 1883833"/>
                <a:gd name="connsiteX8" fmla="*/ 55033 w 622300"/>
                <a:gd name="connsiteY8" fmla="*/ 1282700 h 1883833"/>
                <a:gd name="connsiteX9" fmla="*/ 63500 w 622300"/>
                <a:gd name="connsiteY9" fmla="*/ 1198033 h 1883833"/>
                <a:gd name="connsiteX10" fmla="*/ 84667 w 622300"/>
                <a:gd name="connsiteY10" fmla="*/ 1066800 h 1883833"/>
                <a:gd name="connsiteX11" fmla="*/ 88900 w 622300"/>
                <a:gd name="connsiteY11" fmla="*/ 986367 h 1883833"/>
                <a:gd name="connsiteX12" fmla="*/ 93133 w 622300"/>
                <a:gd name="connsiteY12" fmla="*/ 948267 h 1883833"/>
                <a:gd name="connsiteX13" fmla="*/ 105833 w 622300"/>
                <a:gd name="connsiteY13" fmla="*/ 821267 h 1883833"/>
                <a:gd name="connsiteX14" fmla="*/ 110067 w 622300"/>
                <a:gd name="connsiteY14" fmla="*/ 791633 h 1883833"/>
                <a:gd name="connsiteX15" fmla="*/ 114300 w 622300"/>
                <a:gd name="connsiteY15" fmla="*/ 757767 h 1883833"/>
                <a:gd name="connsiteX16" fmla="*/ 131233 w 622300"/>
                <a:gd name="connsiteY16" fmla="*/ 728133 h 1883833"/>
                <a:gd name="connsiteX17" fmla="*/ 139700 w 622300"/>
                <a:gd name="connsiteY17" fmla="*/ 698500 h 1883833"/>
                <a:gd name="connsiteX18" fmla="*/ 148167 w 622300"/>
                <a:gd name="connsiteY18" fmla="*/ 601133 h 1883833"/>
                <a:gd name="connsiteX19" fmla="*/ 160867 w 622300"/>
                <a:gd name="connsiteY19" fmla="*/ 567267 h 1883833"/>
                <a:gd name="connsiteX20" fmla="*/ 177800 w 622300"/>
                <a:gd name="connsiteY20" fmla="*/ 503767 h 1883833"/>
                <a:gd name="connsiteX21" fmla="*/ 198967 w 622300"/>
                <a:gd name="connsiteY21" fmla="*/ 469900 h 1883833"/>
                <a:gd name="connsiteX22" fmla="*/ 215900 w 622300"/>
                <a:gd name="connsiteY22" fmla="*/ 431800 h 1883833"/>
                <a:gd name="connsiteX23" fmla="*/ 249767 w 622300"/>
                <a:gd name="connsiteY23" fmla="*/ 389467 h 1883833"/>
                <a:gd name="connsiteX24" fmla="*/ 270933 w 622300"/>
                <a:gd name="connsiteY24" fmla="*/ 359833 h 1883833"/>
                <a:gd name="connsiteX25" fmla="*/ 287867 w 622300"/>
                <a:gd name="connsiteY25" fmla="*/ 347133 h 1883833"/>
                <a:gd name="connsiteX26" fmla="*/ 309033 w 622300"/>
                <a:gd name="connsiteY26" fmla="*/ 317500 h 1883833"/>
                <a:gd name="connsiteX27" fmla="*/ 364067 w 622300"/>
                <a:gd name="connsiteY27" fmla="*/ 266700 h 1883833"/>
                <a:gd name="connsiteX28" fmla="*/ 393700 w 622300"/>
                <a:gd name="connsiteY28" fmla="*/ 228600 h 1883833"/>
                <a:gd name="connsiteX29" fmla="*/ 410633 w 622300"/>
                <a:gd name="connsiteY29" fmla="*/ 211667 h 1883833"/>
                <a:gd name="connsiteX30" fmla="*/ 436033 w 622300"/>
                <a:gd name="connsiteY30" fmla="*/ 169333 h 1883833"/>
                <a:gd name="connsiteX31" fmla="*/ 440267 w 622300"/>
                <a:gd name="connsiteY31" fmla="*/ 156633 h 1883833"/>
                <a:gd name="connsiteX32" fmla="*/ 465667 w 622300"/>
                <a:gd name="connsiteY32" fmla="*/ 127000 h 1883833"/>
                <a:gd name="connsiteX33" fmla="*/ 474133 w 622300"/>
                <a:gd name="connsiteY33" fmla="*/ 110067 h 1883833"/>
                <a:gd name="connsiteX34" fmla="*/ 486833 w 622300"/>
                <a:gd name="connsiteY34" fmla="*/ 101600 h 1883833"/>
                <a:gd name="connsiteX35" fmla="*/ 508000 w 622300"/>
                <a:gd name="connsiteY35" fmla="*/ 84667 h 1883833"/>
                <a:gd name="connsiteX36" fmla="*/ 524933 w 622300"/>
                <a:gd name="connsiteY36" fmla="*/ 67733 h 1883833"/>
                <a:gd name="connsiteX37" fmla="*/ 546100 w 622300"/>
                <a:gd name="connsiteY37" fmla="*/ 50800 h 1883833"/>
                <a:gd name="connsiteX38" fmla="*/ 575733 w 622300"/>
                <a:gd name="connsiteY38" fmla="*/ 25400 h 1883833"/>
                <a:gd name="connsiteX39" fmla="*/ 592667 w 622300"/>
                <a:gd name="connsiteY39" fmla="*/ 21167 h 1883833"/>
                <a:gd name="connsiteX40" fmla="*/ 605367 w 622300"/>
                <a:gd name="connsiteY40" fmla="*/ 4233 h 1883833"/>
                <a:gd name="connsiteX41" fmla="*/ 622300 w 622300"/>
                <a:gd name="connsiteY41" fmla="*/ 0 h 1883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22300" h="1883833">
                  <a:moveTo>
                    <a:pt x="0" y="1883833"/>
                  </a:moveTo>
                  <a:cubicBezTo>
                    <a:pt x="1411" y="1858433"/>
                    <a:pt x="2204" y="1832991"/>
                    <a:pt x="4233" y="1807633"/>
                  </a:cubicBezTo>
                  <a:cubicBezTo>
                    <a:pt x="5029" y="1797687"/>
                    <a:pt x="5726" y="1787594"/>
                    <a:pt x="8467" y="1778000"/>
                  </a:cubicBezTo>
                  <a:cubicBezTo>
                    <a:pt x="11419" y="1767667"/>
                    <a:pt x="16934" y="1758245"/>
                    <a:pt x="21167" y="1748367"/>
                  </a:cubicBezTo>
                  <a:cubicBezTo>
                    <a:pt x="22578" y="1735667"/>
                    <a:pt x="24062" y="1722975"/>
                    <a:pt x="25400" y="1710267"/>
                  </a:cubicBezTo>
                  <a:cubicBezTo>
                    <a:pt x="26884" y="1696163"/>
                    <a:pt x="27168" y="1681899"/>
                    <a:pt x="29633" y="1667933"/>
                  </a:cubicBezTo>
                  <a:cubicBezTo>
                    <a:pt x="31418" y="1657816"/>
                    <a:pt x="35278" y="1648178"/>
                    <a:pt x="38100" y="1638300"/>
                  </a:cubicBezTo>
                  <a:cubicBezTo>
                    <a:pt x="52721" y="1492081"/>
                    <a:pt x="31038" y="1720778"/>
                    <a:pt x="46567" y="1337733"/>
                  </a:cubicBezTo>
                  <a:cubicBezTo>
                    <a:pt x="47319" y="1319188"/>
                    <a:pt x="52525" y="1301090"/>
                    <a:pt x="55033" y="1282700"/>
                  </a:cubicBezTo>
                  <a:cubicBezTo>
                    <a:pt x="71657" y="1160791"/>
                    <a:pt x="45097" y="1340657"/>
                    <a:pt x="63500" y="1198033"/>
                  </a:cubicBezTo>
                  <a:cubicBezTo>
                    <a:pt x="71298" y="1137594"/>
                    <a:pt x="75098" y="1119425"/>
                    <a:pt x="84667" y="1066800"/>
                  </a:cubicBezTo>
                  <a:cubicBezTo>
                    <a:pt x="86078" y="1039989"/>
                    <a:pt x="86987" y="1013147"/>
                    <a:pt x="88900" y="986367"/>
                  </a:cubicBezTo>
                  <a:cubicBezTo>
                    <a:pt x="89810" y="973621"/>
                    <a:pt x="92360" y="961022"/>
                    <a:pt x="93133" y="948267"/>
                  </a:cubicBezTo>
                  <a:cubicBezTo>
                    <a:pt x="100296" y="830076"/>
                    <a:pt x="85975" y="880844"/>
                    <a:pt x="105833" y="821267"/>
                  </a:cubicBezTo>
                  <a:cubicBezTo>
                    <a:pt x="107244" y="811389"/>
                    <a:pt x="108748" y="801524"/>
                    <a:pt x="110067" y="791633"/>
                  </a:cubicBezTo>
                  <a:cubicBezTo>
                    <a:pt x="111571" y="780356"/>
                    <a:pt x="110703" y="768560"/>
                    <a:pt x="114300" y="757767"/>
                  </a:cubicBezTo>
                  <a:cubicBezTo>
                    <a:pt x="117898" y="746974"/>
                    <a:pt x="126751" y="738590"/>
                    <a:pt x="131233" y="728133"/>
                  </a:cubicBezTo>
                  <a:cubicBezTo>
                    <a:pt x="135280" y="718691"/>
                    <a:pt x="136878" y="708378"/>
                    <a:pt x="139700" y="698500"/>
                  </a:cubicBezTo>
                  <a:cubicBezTo>
                    <a:pt x="140195" y="690081"/>
                    <a:pt x="141497" y="624477"/>
                    <a:pt x="148167" y="601133"/>
                  </a:cubicBezTo>
                  <a:cubicBezTo>
                    <a:pt x="151479" y="589541"/>
                    <a:pt x="156634" y="578556"/>
                    <a:pt x="160867" y="567267"/>
                  </a:cubicBezTo>
                  <a:cubicBezTo>
                    <a:pt x="165017" y="538214"/>
                    <a:pt x="163756" y="531854"/>
                    <a:pt x="177800" y="503767"/>
                  </a:cubicBezTo>
                  <a:cubicBezTo>
                    <a:pt x="183754" y="491860"/>
                    <a:pt x="192738" y="481665"/>
                    <a:pt x="198967" y="469900"/>
                  </a:cubicBezTo>
                  <a:cubicBezTo>
                    <a:pt x="205470" y="457617"/>
                    <a:pt x="208479" y="443550"/>
                    <a:pt x="215900" y="431800"/>
                  </a:cubicBezTo>
                  <a:cubicBezTo>
                    <a:pt x="225550" y="416521"/>
                    <a:pt x="239264" y="404172"/>
                    <a:pt x="249767" y="389467"/>
                  </a:cubicBezTo>
                  <a:cubicBezTo>
                    <a:pt x="256822" y="379589"/>
                    <a:pt x="262813" y="368856"/>
                    <a:pt x="270933" y="359833"/>
                  </a:cubicBezTo>
                  <a:cubicBezTo>
                    <a:pt x="275653" y="354588"/>
                    <a:pt x="283147" y="352377"/>
                    <a:pt x="287867" y="347133"/>
                  </a:cubicBezTo>
                  <a:cubicBezTo>
                    <a:pt x="295987" y="338110"/>
                    <a:pt x="301346" y="326895"/>
                    <a:pt x="309033" y="317500"/>
                  </a:cubicBezTo>
                  <a:cubicBezTo>
                    <a:pt x="318837" y="305517"/>
                    <a:pt x="360755" y="269758"/>
                    <a:pt x="364067" y="266700"/>
                  </a:cubicBezTo>
                  <a:cubicBezTo>
                    <a:pt x="399121" y="234343"/>
                    <a:pt x="364212" y="266514"/>
                    <a:pt x="393700" y="228600"/>
                  </a:cubicBezTo>
                  <a:cubicBezTo>
                    <a:pt x="398601" y="222299"/>
                    <a:pt x="405993" y="218162"/>
                    <a:pt x="410633" y="211667"/>
                  </a:cubicBezTo>
                  <a:cubicBezTo>
                    <a:pt x="420198" y="198276"/>
                    <a:pt x="430828" y="184945"/>
                    <a:pt x="436033" y="169333"/>
                  </a:cubicBezTo>
                  <a:cubicBezTo>
                    <a:pt x="437444" y="165100"/>
                    <a:pt x="437708" y="160289"/>
                    <a:pt x="440267" y="156633"/>
                  </a:cubicBezTo>
                  <a:cubicBezTo>
                    <a:pt x="447728" y="145975"/>
                    <a:pt x="458015" y="137521"/>
                    <a:pt x="465667" y="127000"/>
                  </a:cubicBezTo>
                  <a:cubicBezTo>
                    <a:pt x="469379" y="121896"/>
                    <a:pt x="470093" y="114915"/>
                    <a:pt x="474133" y="110067"/>
                  </a:cubicBezTo>
                  <a:cubicBezTo>
                    <a:pt x="477390" y="106158"/>
                    <a:pt x="482763" y="104653"/>
                    <a:pt x="486833" y="101600"/>
                  </a:cubicBezTo>
                  <a:cubicBezTo>
                    <a:pt x="494061" y="96179"/>
                    <a:pt x="501247" y="90670"/>
                    <a:pt x="508000" y="84667"/>
                  </a:cubicBezTo>
                  <a:cubicBezTo>
                    <a:pt x="513966" y="79364"/>
                    <a:pt x="518967" y="73036"/>
                    <a:pt x="524933" y="67733"/>
                  </a:cubicBezTo>
                  <a:cubicBezTo>
                    <a:pt x="531686" y="61730"/>
                    <a:pt x="539347" y="56803"/>
                    <a:pt x="546100" y="50800"/>
                  </a:cubicBezTo>
                  <a:cubicBezTo>
                    <a:pt x="555889" y="42099"/>
                    <a:pt x="563238" y="30755"/>
                    <a:pt x="575733" y="25400"/>
                  </a:cubicBezTo>
                  <a:cubicBezTo>
                    <a:pt x="581081" y="23108"/>
                    <a:pt x="587022" y="22578"/>
                    <a:pt x="592667" y="21167"/>
                  </a:cubicBezTo>
                  <a:cubicBezTo>
                    <a:pt x="596900" y="15522"/>
                    <a:pt x="599626" y="8334"/>
                    <a:pt x="605367" y="4233"/>
                  </a:cubicBezTo>
                  <a:cubicBezTo>
                    <a:pt x="610101" y="851"/>
                    <a:pt x="622300" y="0"/>
                    <a:pt x="622300" y="0"/>
                  </a:cubicBezTo>
                </a:path>
              </a:pathLst>
            </a:cu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5400"/>
            </a:p>
          </p:txBody>
        </p:sp>
        <p:sp>
          <p:nvSpPr>
            <p:cNvPr id="55" name="Rectangle: Rounded Corners 54">
              <a:extLst>
                <a:ext uri="{FF2B5EF4-FFF2-40B4-BE49-F238E27FC236}">
                  <a16:creationId xmlns:a16="http://schemas.microsoft.com/office/drawing/2014/main" id="{C606C031-843A-47B2-8EAA-07F4C3FE0C5A}"/>
                </a:ext>
              </a:extLst>
            </p:cNvPr>
            <p:cNvSpPr/>
            <p:nvPr/>
          </p:nvSpPr>
          <p:spPr>
            <a:xfrm>
              <a:off x="3460747" y="35068848"/>
              <a:ext cx="5271638" cy="945098"/>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5400" dirty="0"/>
                <a:t>Screen</a:t>
              </a:r>
              <a:endParaRPr lang="he-IL" sz="5400" dirty="0"/>
            </a:p>
          </p:txBody>
        </p:sp>
        <p:sp>
          <p:nvSpPr>
            <p:cNvPr id="56" name="TextBox 55">
              <a:extLst>
                <a:ext uri="{FF2B5EF4-FFF2-40B4-BE49-F238E27FC236}">
                  <a16:creationId xmlns:a16="http://schemas.microsoft.com/office/drawing/2014/main" id="{D0856263-F6D3-4DD5-BDEC-BD62CA5BA5DF}"/>
                </a:ext>
              </a:extLst>
            </p:cNvPr>
            <p:cNvSpPr txBox="1"/>
            <p:nvPr/>
          </p:nvSpPr>
          <p:spPr>
            <a:xfrm>
              <a:off x="4383886" y="36154226"/>
              <a:ext cx="3572291" cy="830997"/>
            </a:xfrm>
            <a:prstGeom prst="rect">
              <a:avLst/>
            </a:prstGeom>
            <a:noFill/>
          </p:spPr>
          <p:txBody>
            <a:bodyPr wrap="square" rtlCol="1">
              <a:spAutoFit/>
            </a:bodyPr>
            <a:lstStyle/>
            <a:p>
              <a:pPr algn="ctr"/>
              <a:r>
                <a:rPr lang="en-US" sz="4800" b="1" dirty="0"/>
                <a:t>RA</a:t>
              </a:r>
            </a:p>
          </p:txBody>
        </p:sp>
      </p:grpSp>
      <p:sp>
        <p:nvSpPr>
          <p:cNvPr id="59" name="TextBox 58">
            <a:extLst>
              <a:ext uri="{FF2B5EF4-FFF2-40B4-BE49-F238E27FC236}">
                <a16:creationId xmlns:a16="http://schemas.microsoft.com/office/drawing/2014/main" id="{4AF5654C-23DE-441B-BEA4-A2556675261F}"/>
              </a:ext>
            </a:extLst>
          </p:cNvPr>
          <p:cNvSpPr txBox="1"/>
          <p:nvPr/>
        </p:nvSpPr>
        <p:spPr>
          <a:xfrm>
            <a:off x="11855446" y="4084297"/>
            <a:ext cx="30988683" cy="2862322"/>
          </a:xfrm>
          <a:prstGeom prst="rect">
            <a:avLst/>
          </a:prstGeom>
          <a:noFill/>
        </p:spPr>
        <p:txBody>
          <a:bodyPr wrap="square" rtlCol="1">
            <a:spAutoFit/>
          </a:bodyPr>
          <a:lstStyle/>
          <a:p>
            <a:pPr fontAlgn="t"/>
            <a:r>
              <a:rPr lang="en-US" sz="3600" b="1" dirty="0"/>
              <a:t>                                      </a:t>
            </a:r>
            <a:r>
              <a:rPr lang="en-US" sz="3600" b="1" u="sng" dirty="0"/>
              <a:t>Design</a:t>
            </a:r>
            <a:r>
              <a:rPr lang="en-US" sz="3600" b="1" dirty="0"/>
              <a:t>                                                                 </a:t>
            </a:r>
            <a:r>
              <a:rPr lang="en-US" sz="3600" b="1" u="sng" dirty="0">
                <a:solidFill>
                  <a:srgbClr val="000000"/>
                </a:solidFill>
                <a:latin typeface="Calibri" panose="020F0502020204030204" pitchFamily="34" charset="0"/>
                <a:ea typeface="David" panose="020E0502060401010101" pitchFamily="34" charset="-79"/>
                <a:cs typeface="David" panose="020E0502060401010101" pitchFamily="34" charset="-79"/>
              </a:rPr>
              <a:t>Task</a:t>
            </a:r>
            <a:r>
              <a:rPr lang="en-US" sz="3600" b="1" dirty="0">
                <a:solidFill>
                  <a:srgbClr val="000000"/>
                </a:solidFill>
                <a:latin typeface="Calibri" panose="020F0502020204030204" pitchFamily="34" charset="0"/>
                <a:ea typeface="David" panose="020E0502060401010101" pitchFamily="34" charset="-79"/>
                <a:cs typeface="David" panose="020E0502060401010101" pitchFamily="34" charset="-79"/>
              </a:rPr>
              <a:t>                                                                                                        </a:t>
            </a:r>
            <a:r>
              <a:rPr lang="en-US" sz="3600" b="1" u="sng" dirty="0"/>
              <a:t>Measure</a:t>
            </a:r>
          </a:p>
          <a:p>
            <a:pPr fontAlgn="t"/>
            <a:r>
              <a:rPr lang="en-US" sz="3600" dirty="0">
                <a:solidFill>
                  <a:srgbClr val="000000"/>
                </a:solidFill>
                <a:latin typeface="Calibri" panose="020F0502020204030204" pitchFamily="34" charset="0"/>
                <a:ea typeface="David" panose="020E0502060401010101" pitchFamily="34" charset="-79"/>
                <a:cs typeface="David" panose="020E0502060401010101" pitchFamily="34" charset="-79"/>
              </a:rPr>
              <a:t>                                                                                        Classify target as natural / artificial [7]                                                           </a:t>
            </a:r>
            <a:r>
              <a:rPr lang="en-US" sz="3600" b="1" dirty="0"/>
              <a:t>RA:</a:t>
            </a:r>
            <a:r>
              <a:rPr lang="en-US" sz="3600" dirty="0"/>
              <a:t> reach area between</a:t>
            </a:r>
          </a:p>
          <a:p>
            <a:pPr fontAlgn="t"/>
            <a:r>
              <a:rPr lang="en-US" sz="3600" dirty="0"/>
              <a:t>                                                                                                                                                                                                        average paths to the </a:t>
            </a:r>
            <a:r>
              <a:rPr lang="en-US" sz="3600" dirty="0">
                <a:solidFill>
                  <a:srgbClr val="BF9001"/>
                </a:solidFill>
              </a:rPr>
              <a:t>left</a:t>
            </a:r>
            <a:r>
              <a:rPr lang="en-US" sz="3600" dirty="0"/>
              <a:t> and </a:t>
            </a:r>
            <a:r>
              <a:rPr lang="en-US" sz="3600" dirty="0">
                <a:solidFill>
                  <a:srgbClr val="C65A11"/>
                </a:solidFill>
              </a:rPr>
              <a:t>right</a:t>
            </a:r>
            <a:r>
              <a:rPr lang="en-US" sz="3600" dirty="0"/>
              <a:t> targets</a:t>
            </a:r>
          </a:p>
          <a:p>
            <a:pPr fontAlgn="t"/>
            <a:endParaRPr lang="he-IL" sz="3600" dirty="0">
              <a:latin typeface="Arial" panose="020B0604020202020204" pitchFamily="34" charset="0"/>
            </a:endParaRPr>
          </a:p>
          <a:p>
            <a:endParaRPr lang="en-US" sz="3600" b="1" u="sng" dirty="0"/>
          </a:p>
        </p:txBody>
      </p:sp>
      <p:sp>
        <p:nvSpPr>
          <p:cNvPr id="70" name="TextBox 69">
            <a:extLst>
              <a:ext uri="{FF2B5EF4-FFF2-40B4-BE49-F238E27FC236}">
                <a16:creationId xmlns:a16="http://schemas.microsoft.com/office/drawing/2014/main" id="{85D224C8-9D5D-4CA3-B394-48EF7578CC9E}"/>
              </a:ext>
            </a:extLst>
          </p:cNvPr>
          <p:cNvSpPr txBox="1"/>
          <p:nvPr/>
        </p:nvSpPr>
        <p:spPr>
          <a:xfrm>
            <a:off x="709392" y="23015520"/>
            <a:ext cx="41641766" cy="1016047"/>
          </a:xfrm>
          <a:prstGeom prst="rect">
            <a:avLst/>
          </a:prstGeom>
          <a:noFill/>
        </p:spPr>
        <p:txBody>
          <a:bodyPr wrap="square" rtlCol="1">
            <a:spAutoFit/>
          </a:bodyPr>
          <a:lstStyle/>
          <a:p>
            <a:r>
              <a:rPr lang="en-US" dirty="0"/>
              <a:t>References:</a:t>
            </a:r>
          </a:p>
          <a:p>
            <a:r>
              <a:rPr lang="en-US" sz="1401" dirty="0"/>
              <a:t>[1] </a:t>
            </a:r>
            <a:r>
              <a:rPr lang="en-US" sz="1401" dirty="0" err="1"/>
              <a:t>Finkbeiner</a:t>
            </a:r>
            <a:r>
              <a:rPr lang="en-US" sz="1401" dirty="0"/>
              <a:t>, M., &amp; Friedman, J. (2011). The Flexibility of </a:t>
            </a:r>
            <a:r>
              <a:rPr lang="en-US" sz="1401" dirty="0" err="1"/>
              <a:t>Nonconsciously</a:t>
            </a:r>
            <a:r>
              <a:rPr lang="en-US" sz="1401" dirty="0"/>
              <a:t> Deployed Cognitive Processes: Evidence from Masked Congruence Priming. </a:t>
            </a:r>
            <a:r>
              <a:rPr lang="en-US" sz="1401" i="1" dirty="0" err="1"/>
              <a:t>PLoS</a:t>
            </a:r>
            <a:r>
              <a:rPr lang="en-US" sz="1401" i="1" dirty="0"/>
              <a:t> ONE</a:t>
            </a:r>
            <a:r>
              <a:rPr lang="en-US" sz="1401" dirty="0"/>
              <a:t>, </a:t>
            </a:r>
            <a:r>
              <a:rPr lang="en-US" sz="1401" i="1" dirty="0"/>
              <a:t>6</a:t>
            </a:r>
            <a:r>
              <a:rPr lang="en-US" sz="1401" dirty="0"/>
              <a:t>(2), e17095;  [2]</a:t>
            </a:r>
            <a:r>
              <a:rPr lang="en-US" sz="1401" dirty="0">
                <a:latin typeface="Calibri" panose="020F0502020204030204" pitchFamily="34" charset="0"/>
                <a:ea typeface="David" panose="020E0502060401010101" pitchFamily="34" charset="-79"/>
                <a:cs typeface="David" panose="020E0502060401010101" pitchFamily="34" charset="-79"/>
              </a:rPr>
              <a:t> </a:t>
            </a:r>
            <a:r>
              <a:rPr lang="en-US" sz="1401" dirty="0"/>
              <a:t>Friedman, J., &amp; </a:t>
            </a:r>
            <a:r>
              <a:rPr lang="en-US" sz="1401" dirty="0" err="1"/>
              <a:t>Finkbeiner</a:t>
            </a:r>
            <a:r>
              <a:rPr lang="en-US" sz="1401" dirty="0"/>
              <a:t>, M. (2010). Temporal dynamics of masked congruence priming: Evidence from reaching trajectories. </a:t>
            </a:r>
            <a:r>
              <a:rPr lang="en-US" sz="1401" i="1" dirty="0"/>
              <a:t>Proceedings of the 9th Conference of the Australasian Society for Cognitive Science</a:t>
            </a:r>
            <a:r>
              <a:rPr lang="en-US" sz="1401" dirty="0"/>
              <a:t>, 98–105;  [3]</a:t>
            </a:r>
            <a:r>
              <a:rPr lang="en-US" sz="1401" b="1" dirty="0">
                <a:latin typeface="Calibri" panose="020F0502020204030204" pitchFamily="34" charset="0"/>
                <a:ea typeface="David" panose="020E0502060401010101" pitchFamily="34" charset="-79"/>
                <a:cs typeface="David" panose="020E0502060401010101" pitchFamily="34" charset="-79"/>
              </a:rPr>
              <a:t> </a:t>
            </a:r>
            <a:r>
              <a:rPr lang="en-US" sz="1401" dirty="0" err="1"/>
              <a:t>Finkbeiner</a:t>
            </a:r>
            <a:r>
              <a:rPr lang="en-US" sz="1401" dirty="0"/>
              <a:t>, M., Song, J.-H., Nakayama, K., &amp; </a:t>
            </a:r>
            <a:r>
              <a:rPr lang="en-US" sz="1401" dirty="0" err="1"/>
              <a:t>Caramazza</a:t>
            </a:r>
            <a:r>
              <a:rPr lang="en-US" sz="1401" dirty="0"/>
              <a:t>, A. (2008). Engaging the motor system with masked orthographic primes: A kinematic analysis. </a:t>
            </a:r>
            <a:r>
              <a:rPr lang="en-US" sz="1401" i="1" dirty="0"/>
              <a:t>Visual Cognition</a:t>
            </a:r>
            <a:r>
              <a:rPr lang="en-US" sz="1401" dirty="0"/>
              <a:t>, </a:t>
            </a:r>
            <a:r>
              <a:rPr lang="en-US" sz="1401" i="1" dirty="0"/>
              <a:t>16</a:t>
            </a:r>
            <a:r>
              <a:rPr lang="en-US" sz="1401" dirty="0"/>
              <a:t>(1), 11–22;  [4]</a:t>
            </a:r>
            <a:r>
              <a:rPr lang="en-US" sz="1401" dirty="0">
                <a:latin typeface="Calibri" panose="020F0502020204030204" pitchFamily="34" charset="0"/>
                <a:ea typeface="David" panose="020E0502060401010101" pitchFamily="34" charset="-79"/>
                <a:cs typeface="David" panose="020E0502060401010101" pitchFamily="34" charset="-79"/>
              </a:rPr>
              <a:t> </a:t>
            </a:r>
            <a:r>
              <a:rPr lang="en-US" sz="1401" dirty="0" err="1"/>
              <a:t>Cressman</a:t>
            </a:r>
            <a:r>
              <a:rPr lang="en-US" sz="1401" dirty="0"/>
              <a:t>, E. K., Franks, I. M., Enns, J. T., &amp; Chua, R. (2007). On-line control of pointing is modiﬁed by unseen visual shapes. </a:t>
            </a:r>
            <a:r>
              <a:rPr lang="en-US" sz="1401" i="1" dirty="0"/>
              <a:t>Consciousness and Cognition</a:t>
            </a:r>
            <a:r>
              <a:rPr lang="en-US" sz="1401" dirty="0"/>
              <a:t>, 11;  [5]</a:t>
            </a:r>
            <a:r>
              <a:rPr lang="en-US" sz="1401" dirty="0">
                <a:solidFill>
                  <a:prstClr val="black"/>
                </a:solidFill>
                <a:latin typeface="Calibri" panose="020F0502020204030204" pitchFamily="34" charset="0"/>
                <a:ea typeface="David" panose="020E0502060401010101" pitchFamily="34" charset="-79"/>
                <a:cs typeface="David" panose="020E0502060401010101" pitchFamily="34" charset="-79"/>
              </a:rPr>
              <a:t> </a:t>
            </a:r>
            <a:r>
              <a:rPr lang="en-US" sz="1401" dirty="0"/>
              <a:t>Almeida, J., Mahon, B. Z., </a:t>
            </a:r>
            <a:r>
              <a:rPr lang="en-US" sz="1401" dirty="0" err="1"/>
              <a:t>Zapater-Raberov</a:t>
            </a:r>
            <a:r>
              <a:rPr lang="en-US" sz="1401" dirty="0"/>
              <a:t>, V., </a:t>
            </a:r>
            <a:r>
              <a:rPr lang="en-US" sz="1401" dirty="0" err="1"/>
              <a:t>Dziuba</a:t>
            </a:r>
            <a:r>
              <a:rPr lang="en-US" sz="1401" dirty="0"/>
              <a:t>, A., </a:t>
            </a:r>
            <a:r>
              <a:rPr lang="en-US" sz="1401" dirty="0" err="1"/>
              <a:t>Cabaço</a:t>
            </a:r>
            <a:r>
              <a:rPr lang="en-US" sz="1401" dirty="0"/>
              <a:t>, T., Marques, J. F., &amp; </a:t>
            </a:r>
            <a:r>
              <a:rPr lang="en-US" sz="1401" dirty="0" err="1"/>
              <a:t>Caramazza</a:t>
            </a:r>
            <a:r>
              <a:rPr lang="en-US" sz="1401" dirty="0"/>
              <a:t>, A. (2014). Grasping with the eyes: The role of elongation in visual recognition of manipulable objects. </a:t>
            </a:r>
            <a:r>
              <a:rPr lang="en-US" sz="1401" i="1" dirty="0"/>
              <a:t>Cognitive, Affective, &amp; Behavioral Neuroscience</a:t>
            </a:r>
            <a:r>
              <a:rPr lang="en-US" sz="1401" dirty="0"/>
              <a:t>, </a:t>
            </a:r>
            <a:r>
              <a:rPr lang="en-US" sz="1401" i="1" dirty="0"/>
              <a:t>14</a:t>
            </a:r>
            <a:r>
              <a:rPr lang="en-US" sz="1401" dirty="0"/>
              <a:t>(1), 319–335;  [6] Xiao, K., Yamauchi, T., &amp; Bowman, C. (n.d.). </a:t>
            </a:r>
            <a:r>
              <a:rPr lang="en-US" sz="1401" i="1" dirty="0"/>
              <a:t>Assessing Masked Semantic Priming: Cursor Trajectory versus Response Time Measures</a:t>
            </a:r>
            <a:r>
              <a:rPr lang="en-US" sz="1401" dirty="0"/>
              <a:t>. 7;  [7] </a:t>
            </a:r>
            <a:r>
              <a:rPr lang="en-US" sz="1401" dirty="0" err="1"/>
              <a:t>Dehaene</a:t>
            </a:r>
            <a:r>
              <a:rPr lang="en-US" sz="1401" dirty="0"/>
              <a:t>, S., </a:t>
            </a:r>
            <a:r>
              <a:rPr lang="en-US" sz="1401" dirty="0" err="1"/>
              <a:t>Naccache</a:t>
            </a:r>
            <a:r>
              <a:rPr lang="en-US" sz="1401" dirty="0"/>
              <a:t>, L., Cohen, L., </a:t>
            </a:r>
            <a:r>
              <a:rPr lang="en-US" sz="1401" dirty="0" err="1"/>
              <a:t>Bihan</a:t>
            </a:r>
            <a:r>
              <a:rPr lang="en-US" sz="1401" dirty="0"/>
              <a:t>, D. L., </a:t>
            </a:r>
            <a:r>
              <a:rPr lang="en-US" sz="1401" dirty="0" err="1"/>
              <a:t>Mangin</a:t>
            </a:r>
            <a:r>
              <a:rPr lang="en-US" sz="1401" dirty="0"/>
              <a:t>, J.-F., </a:t>
            </a:r>
            <a:r>
              <a:rPr lang="en-US" sz="1401" dirty="0" err="1"/>
              <a:t>Poline</a:t>
            </a:r>
            <a:r>
              <a:rPr lang="en-US" sz="1401" dirty="0"/>
              <a:t>, J.-B., &amp; Rivière, D. (2001). Cerebral mechanisms of word masking and unconscious repetition priming. </a:t>
            </a:r>
            <a:r>
              <a:rPr lang="en-US" sz="1401" i="1" dirty="0"/>
              <a:t>Nature Neuroscience</a:t>
            </a:r>
            <a:r>
              <a:rPr lang="en-US" sz="1401" dirty="0"/>
              <a:t>, </a:t>
            </a:r>
            <a:r>
              <a:rPr lang="en-US" sz="1401" i="1" dirty="0"/>
              <a:t>4</a:t>
            </a:r>
            <a:r>
              <a:rPr lang="en-US" sz="1401" dirty="0"/>
              <a:t>(7), 752–758.</a:t>
            </a:r>
          </a:p>
        </p:txBody>
      </p:sp>
      <p:sp>
        <p:nvSpPr>
          <p:cNvPr id="71" name="TextBox 70">
            <a:extLst>
              <a:ext uri="{FF2B5EF4-FFF2-40B4-BE49-F238E27FC236}">
                <a16:creationId xmlns:a16="http://schemas.microsoft.com/office/drawing/2014/main" id="{6C63DEAB-408A-4F11-9042-D9AE6CD4E9B9}"/>
              </a:ext>
            </a:extLst>
          </p:cNvPr>
          <p:cNvSpPr txBox="1"/>
          <p:nvPr/>
        </p:nvSpPr>
        <p:spPr>
          <a:xfrm>
            <a:off x="768824" y="22248062"/>
            <a:ext cx="41582333" cy="584904"/>
          </a:xfrm>
          <a:prstGeom prst="rect">
            <a:avLst/>
          </a:prstGeom>
          <a:gradFill flip="none" rotWithShape="1">
            <a:gsLst>
              <a:gs pos="100000">
                <a:schemeClr val="bg1">
                  <a:alpha val="0"/>
                </a:schemeClr>
              </a:gs>
              <a:gs pos="98000">
                <a:schemeClr val="bg2">
                  <a:lumMod val="75000"/>
                  <a:alpha val="21000"/>
                </a:schemeClr>
              </a:gs>
            </a:gsLst>
            <a:path path="circle">
              <a:fillToRect l="50000" t="50000" r="50000" b="50000"/>
            </a:path>
            <a:tileRect/>
          </a:gradFill>
        </p:spPr>
        <p:txBody>
          <a:bodyPr wrap="square" rtlCol="1">
            <a:spAutoFit/>
          </a:bodyPr>
          <a:lstStyle/>
          <a:p>
            <a:pPr algn="ctr"/>
            <a:r>
              <a:rPr lang="en-US" sz="3201" dirty="0"/>
              <a:t>AUC – area under the curve, area between optimal and actual paths to the target.  RA – Reach area, area between average trajectories to the left and to the right targets.  Shaded areas represent CI.  Error bars represent SE</a:t>
            </a:r>
            <a:r>
              <a:rPr lang="en-US" sz="3201"/>
              <a:t>.  * </a:t>
            </a:r>
            <a:r>
              <a:rPr lang="en-US" sz="3201" dirty="0"/>
              <a:t>= p&lt;0.05</a:t>
            </a:r>
          </a:p>
        </p:txBody>
      </p:sp>
      <p:sp>
        <p:nvSpPr>
          <p:cNvPr id="101" name="TextBox 100">
            <a:extLst>
              <a:ext uri="{FF2B5EF4-FFF2-40B4-BE49-F238E27FC236}">
                <a16:creationId xmlns:a16="http://schemas.microsoft.com/office/drawing/2014/main" id="{AE1C2ACE-EC3C-480D-AFFB-AA7E2F91D55D}"/>
              </a:ext>
            </a:extLst>
          </p:cNvPr>
          <p:cNvSpPr txBox="1"/>
          <p:nvPr/>
        </p:nvSpPr>
        <p:spPr>
          <a:xfrm>
            <a:off x="11624287" y="13551949"/>
            <a:ext cx="31648216" cy="1754326"/>
          </a:xfrm>
          <a:prstGeom prst="rect">
            <a:avLst/>
          </a:prstGeom>
          <a:noFill/>
        </p:spPr>
        <p:txBody>
          <a:bodyPr wrap="square" rtlCol="1">
            <a:spAutoFit/>
          </a:bodyPr>
          <a:lstStyle/>
          <a:p>
            <a:r>
              <a:rPr lang="en-US" sz="3600" b="1" dirty="0"/>
              <a:t>                                                        </a:t>
            </a:r>
            <a:r>
              <a:rPr lang="en-US" sz="3600" b="1" u="sng" dirty="0"/>
              <a:t>Average Trajectory</a:t>
            </a:r>
            <a:r>
              <a:rPr lang="en-US" sz="3600" b="1" dirty="0"/>
              <a:t>  	                                                                                                                    	 </a:t>
            </a:r>
            <a:r>
              <a:rPr lang="en-US" sz="3600" b="1" u="sng" dirty="0"/>
              <a:t>Reach Area</a:t>
            </a:r>
          </a:p>
          <a:p>
            <a:pPr fontAlgn="t"/>
            <a:r>
              <a:rPr lang="en-US" sz="3600" dirty="0">
                <a:solidFill>
                  <a:srgbClr val="000000"/>
                </a:solidFill>
                <a:latin typeface="Calibri" panose="020F0502020204030204" pitchFamily="34" charset="0"/>
                <a:ea typeface="David" panose="020E0502060401010101" pitchFamily="34" charset="-79"/>
                <a:cs typeface="David" panose="020E0502060401010101" pitchFamily="34" charset="-79"/>
              </a:rPr>
              <a:t>                                                                                                                                                                         Motion tracking yields a significant effect for unconscious priming.</a:t>
            </a:r>
            <a:endParaRPr lang="he-IL" sz="3600" dirty="0">
              <a:latin typeface="Arial" panose="020B0604020202020204" pitchFamily="34" charset="0"/>
            </a:endParaRPr>
          </a:p>
          <a:p>
            <a:endParaRPr lang="en-US" sz="3600" b="1" u="sng" dirty="0"/>
          </a:p>
        </p:txBody>
      </p:sp>
      <p:sp>
        <p:nvSpPr>
          <p:cNvPr id="104" name="Rectangle 103">
            <a:extLst>
              <a:ext uri="{FF2B5EF4-FFF2-40B4-BE49-F238E27FC236}">
                <a16:creationId xmlns:a16="http://schemas.microsoft.com/office/drawing/2014/main" id="{3628854E-C307-41B3-B6C9-F307C8E2955D}"/>
              </a:ext>
            </a:extLst>
          </p:cNvPr>
          <p:cNvSpPr/>
          <p:nvPr/>
        </p:nvSpPr>
        <p:spPr>
          <a:xfrm>
            <a:off x="4015445" y="10890669"/>
            <a:ext cx="2190664" cy="923330"/>
          </a:xfrm>
          <a:prstGeom prst="rect">
            <a:avLst/>
          </a:prstGeom>
          <a:noFill/>
        </p:spPr>
        <p:txBody>
          <a:bodyPr wrap="none" lIns="91440" tIns="45720" rIns="91440" bIns="45720">
            <a:spAutoFit/>
          </a:bodyPr>
          <a:lstStyle/>
          <a:p>
            <a:pPr algn="ctr"/>
            <a:r>
              <a:rPr lang="en-US" sz="5400" dirty="0">
                <a:ln w="0"/>
                <a:effectLst>
                  <a:glow rad="190500">
                    <a:schemeClr val="bg1"/>
                  </a:glow>
                  <a:outerShdw blurRad="50800" dist="38100" dir="8100000" algn="tr" rotWithShape="0">
                    <a:prstClr val="black">
                      <a:alpha val="40000"/>
                    </a:prstClr>
                  </a:outerShdw>
                </a:effectLst>
              </a:rPr>
              <a:t>Results</a:t>
            </a:r>
          </a:p>
        </p:txBody>
      </p:sp>
      <p:grpSp>
        <p:nvGrpSpPr>
          <p:cNvPr id="172" name="Group 171">
            <a:extLst>
              <a:ext uri="{FF2B5EF4-FFF2-40B4-BE49-F238E27FC236}">
                <a16:creationId xmlns:a16="http://schemas.microsoft.com/office/drawing/2014/main" id="{CF85B83D-8380-49CD-A922-B16F8574CC0F}"/>
              </a:ext>
            </a:extLst>
          </p:cNvPr>
          <p:cNvGrpSpPr/>
          <p:nvPr/>
        </p:nvGrpSpPr>
        <p:grpSpPr>
          <a:xfrm>
            <a:off x="11502883" y="5242259"/>
            <a:ext cx="8034118" cy="7312050"/>
            <a:chOff x="11502883" y="5470418"/>
            <a:chExt cx="8034118" cy="7312050"/>
          </a:xfrm>
        </p:grpSpPr>
        <p:sp>
          <p:nvSpPr>
            <p:cNvPr id="61" name="Rectangle 60">
              <a:extLst>
                <a:ext uri="{FF2B5EF4-FFF2-40B4-BE49-F238E27FC236}">
                  <a16:creationId xmlns:a16="http://schemas.microsoft.com/office/drawing/2014/main" id="{3920357F-C894-4063-AAB5-8ED6D166CA28}"/>
                </a:ext>
              </a:extLst>
            </p:cNvPr>
            <p:cNvSpPr/>
            <p:nvPr/>
          </p:nvSpPr>
          <p:spPr>
            <a:xfrm>
              <a:off x="16627937" y="5551934"/>
              <a:ext cx="2909064" cy="19473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sz="3201" b="1" dirty="0"/>
                <a:t>Practice</a:t>
              </a:r>
              <a:endParaRPr lang="en-US" sz="2400" b="1" dirty="0"/>
            </a:p>
            <a:p>
              <a:pPr algn="ctr"/>
              <a:r>
                <a:rPr lang="en-US" sz="2400" dirty="0">
                  <a:solidFill>
                    <a:schemeClr val="tx1"/>
                  </a:solidFill>
                </a:rPr>
                <a:t>6 blocks, w/o prime</a:t>
              </a:r>
              <a:endParaRPr lang="he-IL" sz="2400" dirty="0">
                <a:solidFill>
                  <a:schemeClr val="tx1"/>
                </a:solidFill>
              </a:endParaRPr>
            </a:p>
          </p:txBody>
        </p:sp>
        <p:sp>
          <p:nvSpPr>
            <p:cNvPr id="62" name="Rectangle 61">
              <a:extLst>
                <a:ext uri="{FF2B5EF4-FFF2-40B4-BE49-F238E27FC236}">
                  <a16:creationId xmlns:a16="http://schemas.microsoft.com/office/drawing/2014/main" id="{410F0637-3A1A-4725-A2E0-AD7CF7FED9E9}"/>
                </a:ext>
              </a:extLst>
            </p:cNvPr>
            <p:cNvSpPr/>
            <p:nvPr/>
          </p:nvSpPr>
          <p:spPr>
            <a:xfrm>
              <a:off x="16627936" y="7668601"/>
              <a:ext cx="2909065" cy="51138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t"/>
            <a:lstStyle/>
            <a:p>
              <a:pPr algn="ctr"/>
              <a:r>
                <a:rPr lang="en-US" sz="3201" b="1" dirty="0"/>
                <a:t>Practice</a:t>
              </a:r>
              <a:endParaRPr lang="en-US" sz="2400" b="1" dirty="0"/>
            </a:p>
            <a:p>
              <a:pPr algn="ctr"/>
              <a:r>
                <a:rPr lang="en-US" sz="2400" dirty="0">
                  <a:solidFill>
                    <a:schemeClr val="tx1"/>
                  </a:solidFill>
                </a:rPr>
                <a:t>1 block, w/o prime</a:t>
              </a:r>
            </a:p>
            <a:p>
              <a:pPr algn="ctr"/>
              <a:endParaRPr lang="en-US" sz="1401" dirty="0"/>
            </a:p>
            <a:p>
              <a:pPr algn="ctr"/>
              <a:r>
                <a:rPr lang="en-US" sz="3201" b="1" dirty="0"/>
                <a:t>Practice</a:t>
              </a:r>
              <a:endParaRPr lang="en-US" sz="2400" b="1" dirty="0"/>
            </a:p>
            <a:p>
              <a:pPr algn="ctr"/>
              <a:r>
                <a:rPr lang="en-US" sz="2400" dirty="0">
                  <a:solidFill>
                    <a:schemeClr val="tx1"/>
                  </a:solidFill>
                </a:rPr>
                <a:t>1 block, with prime</a:t>
              </a:r>
            </a:p>
            <a:p>
              <a:pPr algn="ctr"/>
              <a:endParaRPr lang="en-US" sz="2400" dirty="0"/>
            </a:p>
            <a:p>
              <a:pPr algn="ctr"/>
              <a:endParaRPr lang="en-US" sz="5400" dirty="0"/>
            </a:p>
            <a:p>
              <a:pPr algn="ctr"/>
              <a:r>
                <a:rPr lang="en-US" sz="3201" b="1" dirty="0"/>
                <a:t>Test</a:t>
              </a:r>
              <a:endParaRPr lang="en-US" sz="2400" b="1" dirty="0"/>
            </a:p>
            <a:p>
              <a:pPr algn="ctr"/>
              <a:r>
                <a:rPr lang="en-US" sz="2400" dirty="0">
                  <a:solidFill>
                    <a:schemeClr val="tx1"/>
                  </a:solidFill>
                </a:rPr>
                <a:t>12 blocks, with prime</a:t>
              </a:r>
              <a:endParaRPr lang="he-IL" sz="2400" dirty="0">
                <a:solidFill>
                  <a:schemeClr val="tx1"/>
                </a:solidFill>
              </a:endParaRPr>
            </a:p>
          </p:txBody>
        </p:sp>
        <p:cxnSp>
          <p:nvCxnSpPr>
            <p:cNvPr id="65" name="Straight Connector 64">
              <a:extLst>
                <a:ext uri="{FF2B5EF4-FFF2-40B4-BE49-F238E27FC236}">
                  <a16:creationId xmlns:a16="http://schemas.microsoft.com/office/drawing/2014/main" id="{8C8BC8CA-3FC6-410D-B426-D481BFA2C601}"/>
                </a:ext>
              </a:extLst>
            </p:cNvPr>
            <p:cNvCxnSpPr>
              <a:cxnSpLocks/>
            </p:cNvCxnSpPr>
            <p:nvPr/>
          </p:nvCxnSpPr>
          <p:spPr>
            <a:xfrm>
              <a:off x="16621565" y="8676139"/>
              <a:ext cx="2915436" cy="0"/>
            </a:xfrm>
            <a:prstGeom prst="line">
              <a:avLst/>
            </a:prstGeom>
            <a:ln w="444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6BD9FC9-D39D-4A82-B7A9-B77B50C9727B}"/>
                </a:ext>
              </a:extLst>
            </p:cNvPr>
            <p:cNvSpPr txBox="1"/>
            <p:nvPr/>
          </p:nvSpPr>
          <p:spPr>
            <a:xfrm>
              <a:off x="11502883" y="5791108"/>
              <a:ext cx="2774642" cy="3231654"/>
            </a:xfrm>
            <a:prstGeom prst="rect">
              <a:avLst/>
            </a:prstGeom>
            <a:noFill/>
          </p:spPr>
          <p:txBody>
            <a:bodyPr wrap="square" rtlCol="1">
              <a:spAutoFit/>
            </a:bodyPr>
            <a:lstStyle/>
            <a:p>
              <a:pPr algn="ctr" fontAlgn="t"/>
              <a:r>
                <a:rPr lang="en-US" sz="3600" b="1" dirty="0">
                  <a:solidFill>
                    <a:srgbClr val="000000"/>
                  </a:solidFill>
                  <a:latin typeface="Calibri" panose="020F0502020204030204" pitchFamily="34" charset="0"/>
                </a:rPr>
                <a:t>Pilot 2</a:t>
              </a:r>
            </a:p>
            <a:p>
              <a:pPr algn="ctr" fontAlgn="t"/>
              <a:r>
                <a:rPr lang="en-US" sz="2800" dirty="0">
                  <a:solidFill>
                    <a:srgbClr val="000000"/>
                  </a:solidFill>
                  <a:latin typeface="Calibri" panose="020F0502020204030204" pitchFamily="34" charset="0"/>
                </a:rPr>
                <a:t>N = 11</a:t>
              </a:r>
            </a:p>
            <a:p>
              <a:pPr algn="ctr" fontAlgn="t"/>
              <a:r>
                <a:rPr lang="en-US" sz="2800" dirty="0">
                  <a:solidFill>
                    <a:srgbClr val="000000"/>
                  </a:solidFill>
                  <a:latin typeface="Calibri" panose="020F0502020204030204" pitchFamily="34" charset="0"/>
                </a:rPr>
                <a:t>Practice day</a:t>
              </a:r>
            </a:p>
            <a:p>
              <a:pPr algn="ctr" fontAlgn="t"/>
              <a:r>
                <a:rPr lang="en-US" sz="2400" dirty="0">
                  <a:solidFill>
                    <a:srgbClr val="000000"/>
                  </a:solidFill>
                  <a:latin typeface="Calibri" panose="020F0502020204030204" pitchFamily="34" charset="0"/>
                </a:rPr>
                <a:t>Trials = 240</a:t>
              </a:r>
              <a:endParaRPr lang="he-IL" sz="2400" dirty="0">
                <a:solidFill>
                  <a:srgbClr val="000000"/>
                </a:solidFill>
                <a:latin typeface="Calibri" panose="020F0502020204030204" pitchFamily="34" charset="0"/>
              </a:endParaRPr>
            </a:p>
            <a:p>
              <a:pPr algn="ctr" fontAlgn="t"/>
              <a:r>
                <a:rPr lang="en-US" sz="2800" dirty="0">
                  <a:solidFill>
                    <a:srgbClr val="000000"/>
                  </a:solidFill>
                  <a:latin typeface="Calibri" panose="020F0502020204030204" pitchFamily="34" charset="0"/>
                </a:rPr>
                <a:t>+</a:t>
              </a:r>
            </a:p>
            <a:p>
              <a:pPr algn="ctr" fontAlgn="t"/>
              <a:r>
                <a:rPr lang="en-US" sz="2800" dirty="0">
                  <a:solidFill>
                    <a:srgbClr val="000000"/>
                  </a:solidFill>
                  <a:latin typeface="Calibri" panose="020F0502020204030204" pitchFamily="34" charset="0"/>
                </a:rPr>
                <a:t>Test day</a:t>
              </a:r>
            </a:p>
            <a:p>
              <a:pPr algn="ctr" fontAlgn="t"/>
              <a:r>
                <a:rPr lang="en-US" sz="2400" dirty="0">
                  <a:solidFill>
                    <a:srgbClr val="000000"/>
                  </a:solidFill>
                  <a:latin typeface="Calibri" panose="020F0502020204030204" pitchFamily="34" charset="0"/>
                </a:rPr>
                <a:t>Trials = 560</a:t>
              </a:r>
              <a:endParaRPr lang="he-IL" sz="2400" dirty="0">
                <a:solidFill>
                  <a:srgbClr val="000000"/>
                </a:solidFill>
                <a:latin typeface="Calibri" panose="020F0502020204030204" pitchFamily="34" charset="0"/>
              </a:endParaRPr>
            </a:p>
          </p:txBody>
        </p:sp>
        <p:sp>
          <p:nvSpPr>
            <p:cNvPr id="108" name="Left Brace 107">
              <a:extLst>
                <a:ext uri="{FF2B5EF4-FFF2-40B4-BE49-F238E27FC236}">
                  <a16:creationId xmlns:a16="http://schemas.microsoft.com/office/drawing/2014/main" id="{669D3F4E-D8A8-42AD-84EF-D6F687B5B10D}"/>
                </a:ext>
              </a:extLst>
            </p:cNvPr>
            <p:cNvSpPr/>
            <p:nvPr/>
          </p:nvSpPr>
          <p:spPr>
            <a:xfrm>
              <a:off x="16031611" y="7668601"/>
              <a:ext cx="462073" cy="5047143"/>
            </a:xfrm>
            <a:prstGeom prst="leftBrace">
              <a:avLst>
                <a:gd name="adj1" fmla="val 50457"/>
                <a:gd name="adj2" fmla="val 32961"/>
              </a:avLst>
            </a:prstGeom>
            <a:ln w="57150"/>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09" name="TextBox 108">
              <a:extLst>
                <a:ext uri="{FF2B5EF4-FFF2-40B4-BE49-F238E27FC236}">
                  <a16:creationId xmlns:a16="http://schemas.microsoft.com/office/drawing/2014/main" id="{5DEFF218-9CCD-486E-BE58-EC1A7E5B5BA4}"/>
                </a:ext>
              </a:extLst>
            </p:cNvPr>
            <p:cNvSpPr txBox="1"/>
            <p:nvPr/>
          </p:nvSpPr>
          <p:spPr>
            <a:xfrm>
              <a:off x="13893267" y="8989591"/>
              <a:ext cx="2522326" cy="2369880"/>
            </a:xfrm>
            <a:prstGeom prst="rect">
              <a:avLst/>
            </a:prstGeom>
            <a:noFill/>
          </p:spPr>
          <p:txBody>
            <a:bodyPr wrap="square" rtlCol="1">
              <a:spAutoFit/>
            </a:bodyPr>
            <a:lstStyle/>
            <a:p>
              <a:pPr algn="ctr" rtl="1" fontAlgn="t"/>
              <a:r>
                <a:rPr lang="en-US" sz="3600" b="1" dirty="0">
                  <a:solidFill>
                    <a:srgbClr val="000000"/>
                  </a:solidFill>
                  <a:latin typeface="Calibri" panose="020F0502020204030204" pitchFamily="34" charset="0"/>
                </a:rPr>
                <a:t>Pilot 1</a:t>
              </a:r>
            </a:p>
            <a:p>
              <a:pPr algn="ctr" rtl="1" fontAlgn="t"/>
              <a:r>
                <a:rPr lang="en-US" sz="2800" dirty="0">
                  <a:solidFill>
                    <a:srgbClr val="000000"/>
                  </a:solidFill>
                  <a:latin typeface="Calibri" panose="020F0502020204030204" pitchFamily="34" charset="0"/>
                </a:rPr>
                <a:t>N = 10</a:t>
              </a:r>
            </a:p>
            <a:p>
              <a:pPr algn="ctr" rtl="1" fontAlgn="t"/>
              <a:r>
                <a:rPr lang="en-US" sz="2800" dirty="0">
                  <a:solidFill>
                    <a:srgbClr val="000000"/>
                  </a:solidFill>
                  <a:latin typeface="Calibri" panose="020F0502020204030204" pitchFamily="34" charset="0"/>
                </a:rPr>
                <a:t>Test day</a:t>
              </a:r>
              <a:endParaRPr lang="he-IL" sz="2800" dirty="0">
                <a:solidFill>
                  <a:srgbClr val="000000"/>
                </a:solidFill>
                <a:latin typeface="Calibri" panose="020F0502020204030204" pitchFamily="34" charset="0"/>
              </a:endParaRPr>
            </a:p>
            <a:p>
              <a:pPr algn="ctr" rtl="1" fontAlgn="t"/>
              <a:r>
                <a:rPr lang="en-US" sz="2400" dirty="0">
                  <a:solidFill>
                    <a:srgbClr val="000000"/>
                  </a:solidFill>
                  <a:latin typeface="Calibri" panose="020F0502020204030204" pitchFamily="34" charset="0"/>
                </a:rPr>
                <a:t>Trials = 560</a:t>
              </a:r>
              <a:endParaRPr lang="he-IL" sz="2400" dirty="0">
                <a:solidFill>
                  <a:srgbClr val="000000"/>
                </a:solidFill>
                <a:latin typeface="Calibri" panose="020F0502020204030204" pitchFamily="34" charset="0"/>
              </a:endParaRPr>
            </a:p>
            <a:p>
              <a:pPr algn="ctr" rtl="1" fontAlgn="t"/>
              <a:endParaRPr lang="he-IL" sz="2800" dirty="0">
                <a:solidFill>
                  <a:srgbClr val="000000"/>
                </a:solidFill>
                <a:latin typeface="Calibri" panose="020F0502020204030204" pitchFamily="34" charset="0"/>
              </a:endParaRPr>
            </a:p>
          </p:txBody>
        </p:sp>
        <p:sp>
          <p:nvSpPr>
            <p:cNvPr id="110" name="Left Brace 109">
              <a:extLst>
                <a:ext uri="{FF2B5EF4-FFF2-40B4-BE49-F238E27FC236}">
                  <a16:creationId xmlns:a16="http://schemas.microsoft.com/office/drawing/2014/main" id="{799EF0AF-86FB-4795-8851-6A0002A071C6}"/>
                </a:ext>
              </a:extLst>
            </p:cNvPr>
            <p:cNvSpPr/>
            <p:nvPr/>
          </p:nvSpPr>
          <p:spPr>
            <a:xfrm>
              <a:off x="13743474" y="5470418"/>
              <a:ext cx="493294" cy="7256939"/>
            </a:xfrm>
            <a:prstGeom prst="leftBrace">
              <a:avLst>
                <a:gd name="adj1" fmla="val 50457"/>
                <a:gd name="adj2" fmla="val 9648"/>
              </a:avLst>
            </a:prstGeom>
            <a:ln w="57150"/>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grpSp>
      <p:grpSp>
        <p:nvGrpSpPr>
          <p:cNvPr id="89" name="Group 88">
            <a:extLst>
              <a:ext uri="{FF2B5EF4-FFF2-40B4-BE49-F238E27FC236}">
                <a16:creationId xmlns:a16="http://schemas.microsoft.com/office/drawing/2014/main" id="{EF0CEB71-3B5A-479E-85EC-73F9E3046BB3}"/>
              </a:ext>
            </a:extLst>
          </p:cNvPr>
          <p:cNvGrpSpPr/>
          <p:nvPr/>
        </p:nvGrpSpPr>
        <p:grpSpPr>
          <a:xfrm>
            <a:off x="30644163" y="17388234"/>
            <a:ext cx="2042008" cy="1016053"/>
            <a:chOff x="11173228" y="35613984"/>
            <a:chExt cx="1961344" cy="1060216"/>
          </a:xfrm>
        </p:grpSpPr>
        <p:sp>
          <p:nvSpPr>
            <p:cNvPr id="90" name="TextBox 89">
              <a:extLst>
                <a:ext uri="{FF2B5EF4-FFF2-40B4-BE49-F238E27FC236}">
                  <a16:creationId xmlns:a16="http://schemas.microsoft.com/office/drawing/2014/main" id="{E398440D-055A-4E83-8490-4EAD9E7E9A59}"/>
                </a:ext>
              </a:extLst>
            </p:cNvPr>
            <p:cNvSpPr txBox="1"/>
            <p:nvPr/>
          </p:nvSpPr>
          <p:spPr>
            <a:xfrm>
              <a:off x="11908971" y="35613984"/>
              <a:ext cx="470211" cy="802884"/>
            </a:xfrm>
            <a:prstGeom prst="rect">
              <a:avLst/>
            </a:prstGeom>
            <a:solidFill>
              <a:schemeClr val="bg1"/>
            </a:solidFill>
          </p:spPr>
          <p:txBody>
            <a:bodyPr wrap="square" rtlCol="1">
              <a:spAutoFit/>
            </a:bodyPr>
            <a:lstStyle/>
            <a:p>
              <a:pPr algn="ctr"/>
              <a:r>
                <a:rPr lang="en-US" sz="4400" b="1" dirty="0"/>
                <a:t>*</a:t>
              </a:r>
              <a:endParaRPr lang="he-IL" sz="4400" b="1" dirty="0"/>
            </a:p>
          </p:txBody>
        </p:sp>
        <p:sp>
          <p:nvSpPr>
            <p:cNvPr id="91" name="Rectangle 90">
              <a:extLst>
                <a:ext uri="{FF2B5EF4-FFF2-40B4-BE49-F238E27FC236}">
                  <a16:creationId xmlns:a16="http://schemas.microsoft.com/office/drawing/2014/main" id="{65E5707B-0ED8-4275-9A3F-FBE021BE3A00}"/>
                </a:ext>
              </a:extLst>
            </p:cNvPr>
            <p:cNvSpPr/>
            <p:nvPr/>
          </p:nvSpPr>
          <p:spPr>
            <a:xfrm>
              <a:off x="11201400" y="36173229"/>
              <a:ext cx="1905000" cy="4372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2" name="Rectangle 91">
              <a:extLst>
                <a:ext uri="{FF2B5EF4-FFF2-40B4-BE49-F238E27FC236}">
                  <a16:creationId xmlns:a16="http://schemas.microsoft.com/office/drawing/2014/main" id="{6CE5663E-B5E2-4C7D-AC76-B9E9A68F3600}"/>
                </a:ext>
              </a:extLst>
            </p:cNvPr>
            <p:cNvSpPr/>
            <p:nvPr/>
          </p:nvSpPr>
          <p:spPr>
            <a:xfrm>
              <a:off x="11173228" y="36594517"/>
              <a:ext cx="1961344" cy="79683"/>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47" name="Left Bracket 146">
            <a:extLst>
              <a:ext uri="{FF2B5EF4-FFF2-40B4-BE49-F238E27FC236}">
                <a16:creationId xmlns:a16="http://schemas.microsoft.com/office/drawing/2014/main" id="{B89CC24A-7ED4-4CFC-A6A0-8F7F4DB18E85}"/>
              </a:ext>
            </a:extLst>
          </p:cNvPr>
          <p:cNvSpPr/>
          <p:nvPr/>
        </p:nvSpPr>
        <p:spPr>
          <a:xfrm rot="5400000">
            <a:off x="38844816" y="14945633"/>
            <a:ext cx="285161" cy="2020627"/>
          </a:xfrm>
          <a:prstGeom prst="leftBracket">
            <a:avLst>
              <a:gd name="adj" fmla="val 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pic>
        <p:nvPicPr>
          <p:cNvPr id="149" name="Picture 148">
            <a:extLst>
              <a:ext uri="{FF2B5EF4-FFF2-40B4-BE49-F238E27FC236}">
                <a16:creationId xmlns:a16="http://schemas.microsoft.com/office/drawing/2014/main" id="{A63E67A5-F055-4473-B7D7-F12375AEBB82}"/>
              </a:ext>
            </a:extLst>
          </p:cNvPr>
          <p:cNvPicPr>
            <a:picLocks noChangeAspect="1"/>
          </p:cNvPicPr>
          <p:nvPr/>
        </p:nvPicPr>
        <p:blipFill rotWithShape="1">
          <a:blip r:embed="rId11"/>
          <a:srcRect l="7612" t="6861" r="53203" b="52894"/>
          <a:stretch/>
        </p:blipFill>
        <p:spPr>
          <a:xfrm>
            <a:off x="18842083" y="15508765"/>
            <a:ext cx="7108254" cy="6451425"/>
          </a:xfrm>
          <a:prstGeom prst="rect">
            <a:avLst/>
          </a:prstGeom>
        </p:spPr>
      </p:pic>
      <p:pic>
        <p:nvPicPr>
          <p:cNvPr id="154" name="Picture 153">
            <a:extLst>
              <a:ext uri="{FF2B5EF4-FFF2-40B4-BE49-F238E27FC236}">
                <a16:creationId xmlns:a16="http://schemas.microsoft.com/office/drawing/2014/main" id="{F39AD8FC-43D2-4509-83F0-ACD6A145A17D}"/>
              </a:ext>
            </a:extLst>
          </p:cNvPr>
          <p:cNvPicPr>
            <a:picLocks noChangeAspect="1"/>
          </p:cNvPicPr>
          <p:nvPr/>
        </p:nvPicPr>
        <p:blipFill rotWithShape="1">
          <a:blip r:embed="rId11"/>
          <a:srcRect l="8378" t="54636" r="53376" b="7864"/>
          <a:stretch/>
        </p:blipFill>
        <p:spPr>
          <a:xfrm>
            <a:off x="35075679" y="15578260"/>
            <a:ext cx="6937828" cy="6011507"/>
          </a:xfrm>
          <a:prstGeom prst="rect">
            <a:avLst/>
          </a:prstGeom>
        </p:spPr>
      </p:pic>
      <p:pic>
        <p:nvPicPr>
          <p:cNvPr id="155" name="Picture 154">
            <a:extLst>
              <a:ext uri="{FF2B5EF4-FFF2-40B4-BE49-F238E27FC236}">
                <a16:creationId xmlns:a16="http://schemas.microsoft.com/office/drawing/2014/main" id="{1367E7DE-47F5-4FEC-91EC-E8DAFAA5C6AC}"/>
              </a:ext>
            </a:extLst>
          </p:cNvPr>
          <p:cNvPicPr>
            <a:picLocks noChangeAspect="1"/>
          </p:cNvPicPr>
          <p:nvPr/>
        </p:nvPicPr>
        <p:blipFill rotWithShape="1">
          <a:blip r:embed="rId3"/>
          <a:srcRect l="8246" t="54525" r="53205" b="7825"/>
          <a:stretch/>
        </p:blipFill>
        <p:spPr>
          <a:xfrm>
            <a:off x="27665530" y="15575171"/>
            <a:ext cx="6992741" cy="6017684"/>
          </a:xfrm>
          <a:prstGeom prst="rect">
            <a:avLst/>
          </a:prstGeom>
        </p:spPr>
      </p:pic>
      <p:grpSp>
        <p:nvGrpSpPr>
          <p:cNvPr id="165" name="Group 164">
            <a:extLst>
              <a:ext uri="{FF2B5EF4-FFF2-40B4-BE49-F238E27FC236}">
                <a16:creationId xmlns:a16="http://schemas.microsoft.com/office/drawing/2014/main" id="{125B44C3-7EC5-4CFF-A214-F9107F6CEC02}"/>
              </a:ext>
            </a:extLst>
          </p:cNvPr>
          <p:cNvGrpSpPr/>
          <p:nvPr/>
        </p:nvGrpSpPr>
        <p:grpSpPr>
          <a:xfrm>
            <a:off x="37944661" y="15370118"/>
            <a:ext cx="2020627" cy="791584"/>
            <a:chOff x="37944661" y="15370118"/>
            <a:chExt cx="2020627" cy="791584"/>
          </a:xfrm>
        </p:grpSpPr>
        <p:sp>
          <p:nvSpPr>
            <p:cNvPr id="160" name="TextBox 159">
              <a:extLst>
                <a:ext uri="{FF2B5EF4-FFF2-40B4-BE49-F238E27FC236}">
                  <a16:creationId xmlns:a16="http://schemas.microsoft.com/office/drawing/2014/main" id="{1EC13402-06EF-47F2-BB45-A6B28BF063CC}"/>
                </a:ext>
              </a:extLst>
            </p:cNvPr>
            <p:cNvSpPr txBox="1"/>
            <p:nvPr/>
          </p:nvSpPr>
          <p:spPr>
            <a:xfrm>
              <a:off x="38710200" y="15370118"/>
              <a:ext cx="489549" cy="769440"/>
            </a:xfrm>
            <a:prstGeom prst="rect">
              <a:avLst/>
            </a:prstGeom>
            <a:noFill/>
          </p:spPr>
          <p:txBody>
            <a:bodyPr wrap="square" rtlCol="1">
              <a:spAutoFit/>
            </a:bodyPr>
            <a:lstStyle/>
            <a:p>
              <a:pPr algn="ctr"/>
              <a:r>
                <a:rPr lang="en-US" sz="4400" b="1" dirty="0"/>
                <a:t>*</a:t>
              </a:r>
              <a:endParaRPr lang="he-IL" sz="4400" b="1" dirty="0"/>
            </a:p>
          </p:txBody>
        </p:sp>
        <p:sp>
          <p:nvSpPr>
            <p:cNvPr id="161" name="Left Bracket 160">
              <a:extLst>
                <a:ext uri="{FF2B5EF4-FFF2-40B4-BE49-F238E27FC236}">
                  <a16:creationId xmlns:a16="http://schemas.microsoft.com/office/drawing/2014/main" id="{48AD24B4-67BA-416E-843D-A2D0E9667E73}"/>
                </a:ext>
              </a:extLst>
            </p:cNvPr>
            <p:cNvSpPr/>
            <p:nvPr/>
          </p:nvSpPr>
          <p:spPr>
            <a:xfrm rot="5400000">
              <a:off x="38812394" y="15008808"/>
              <a:ext cx="285161" cy="2020627"/>
            </a:xfrm>
            <a:prstGeom prst="leftBracket">
              <a:avLst>
                <a:gd name="adj" fmla="val 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grpSp>
      <p:grpSp>
        <p:nvGrpSpPr>
          <p:cNvPr id="166" name="Group 165">
            <a:extLst>
              <a:ext uri="{FF2B5EF4-FFF2-40B4-BE49-F238E27FC236}">
                <a16:creationId xmlns:a16="http://schemas.microsoft.com/office/drawing/2014/main" id="{00A2FA1F-690F-4488-81EA-75D706A84BB1}"/>
              </a:ext>
            </a:extLst>
          </p:cNvPr>
          <p:cNvGrpSpPr/>
          <p:nvPr/>
        </p:nvGrpSpPr>
        <p:grpSpPr>
          <a:xfrm>
            <a:off x="30529850" y="17811957"/>
            <a:ext cx="2020627" cy="791584"/>
            <a:chOff x="37944661" y="15370118"/>
            <a:chExt cx="2020627" cy="791584"/>
          </a:xfrm>
        </p:grpSpPr>
        <p:sp>
          <p:nvSpPr>
            <p:cNvPr id="167" name="TextBox 166">
              <a:extLst>
                <a:ext uri="{FF2B5EF4-FFF2-40B4-BE49-F238E27FC236}">
                  <a16:creationId xmlns:a16="http://schemas.microsoft.com/office/drawing/2014/main" id="{1209E10E-0EA9-4587-AC30-712A278602D7}"/>
                </a:ext>
              </a:extLst>
            </p:cNvPr>
            <p:cNvSpPr txBox="1"/>
            <p:nvPr/>
          </p:nvSpPr>
          <p:spPr>
            <a:xfrm>
              <a:off x="38710200" y="15370118"/>
              <a:ext cx="489549" cy="769440"/>
            </a:xfrm>
            <a:prstGeom prst="rect">
              <a:avLst/>
            </a:prstGeom>
            <a:solidFill>
              <a:schemeClr val="bg1"/>
            </a:solidFill>
          </p:spPr>
          <p:txBody>
            <a:bodyPr wrap="square" rtlCol="1">
              <a:spAutoFit/>
            </a:bodyPr>
            <a:lstStyle/>
            <a:p>
              <a:pPr algn="ctr"/>
              <a:r>
                <a:rPr lang="en-US" sz="4400" b="1" dirty="0"/>
                <a:t>*</a:t>
              </a:r>
              <a:endParaRPr lang="he-IL" sz="4400" b="1" dirty="0"/>
            </a:p>
          </p:txBody>
        </p:sp>
        <p:sp>
          <p:nvSpPr>
            <p:cNvPr id="168" name="Left Bracket 167">
              <a:extLst>
                <a:ext uri="{FF2B5EF4-FFF2-40B4-BE49-F238E27FC236}">
                  <a16:creationId xmlns:a16="http://schemas.microsoft.com/office/drawing/2014/main" id="{0187A054-74D0-4148-B727-6AA9AFEE7D06}"/>
                </a:ext>
              </a:extLst>
            </p:cNvPr>
            <p:cNvSpPr/>
            <p:nvPr/>
          </p:nvSpPr>
          <p:spPr>
            <a:xfrm rot="5400000">
              <a:off x="38812394" y="15008808"/>
              <a:ext cx="285161" cy="2020627"/>
            </a:xfrm>
            <a:prstGeom prst="leftBracket">
              <a:avLst>
                <a:gd name="adj" fmla="val 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grpSp>
      <p:grpSp>
        <p:nvGrpSpPr>
          <p:cNvPr id="177" name="Group 176">
            <a:extLst>
              <a:ext uri="{FF2B5EF4-FFF2-40B4-BE49-F238E27FC236}">
                <a16:creationId xmlns:a16="http://schemas.microsoft.com/office/drawing/2014/main" id="{57BCB704-9B6F-4442-B03F-8A41DF45C797}"/>
              </a:ext>
            </a:extLst>
          </p:cNvPr>
          <p:cNvGrpSpPr/>
          <p:nvPr/>
        </p:nvGrpSpPr>
        <p:grpSpPr>
          <a:xfrm>
            <a:off x="645933" y="14573594"/>
            <a:ext cx="9968558" cy="7750532"/>
            <a:chOff x="102194" y="14318807"/>
            <a:chExt cx="10441603" cy="7848112"/>
          </a:xfrm>
        </p:grpSpPr>
        <p:pic>
          <p:nvPicPr>
            <p:cNvPr id="176" name="Picture 175">
              <a:extLst>
                <a:ext uri="{FF2B5EF4-FFF2-40B4-BE49-F238E27FC236}">
                  <a16:creationId xmlns:a16="http://schemas.microsoft.com/office/drawing/2014/main" id="{561FB7B5-7072-4668-9003-1DD721E489CB}"/>
                </a:ext>
              </a:extLst>
            </p:cNvPr>
            <p:cNvPicPr>
              <a:picLocks noChangeAspect="1"/>
            </p:cNvPicPr>
            <p:nvPr/>
          </p:nvPicPr>
          <p:blipFill rotWithShape="1">
            <a:blip r:embed="rId12"/>
            <a:srcRect r="17622"/>
            <a:stretch/>
          </p:blipFill>
          <p:spPr>
            <a:xfrm>
              <a:off x="102194" y="14318807"/>
              <a:ext cx="10441603" cy="7848112"/>
            </a:xfrm>
            <a:prstGeom prst="rect">
              <a:avLst/>
            </a:prstGeom>
          </p:spPr>
        </p:pic>
        <p:sp>
          <p:nvSpPr>
            <p:cNvPr id="78" name="TextBox 77">
              <a:extLst>
                <a:ext uri="{FF2B5EF4-FFF2-40B4-BE49-F238E27FC236}">
                  <a16:creationId xmlns:a16="http://schemas.microsoft.com/office/drawing/2014/main" id="{9FA49F0E-1F94-4AC7-8417-1FDA2B515CB1}"/>
                </a:ext>
              </a:extLst>
            </p:cNvPr>
            <p:cNvSpPr txBox="1"/>
            <p:nvPr/>
          </p:nvSpPr>
          <p:spPr>
            <a:xfrm>
              <a:off x="2857925" y="16191686"/>
              <a:ext cx="2183767" cy="1292662"/>
            </a:xfrm>
            <a:prstGeom prst="rect">
              <a:avLst/>
            </a:prstGeom>
            <a:noFill/>
          </p:spPr>
          <p:txBody>
            <a:bodyPr wrap="square" rtlCol="1">
              <a:spAutoFit/>
            </a:bodyPr>
            <a:lstStyle/>
            <a:p>
              <a:pPr algn="ctr"/>
              <a:r>
                <a:rPr lang="en-US" sz="2600" b="1" dirty="0"/>
                <a:t>Mouse</a:t>
              </a:r>
            </a:p>
            <a:p>
              <a:pPr algn="ctr"/>
              <a:r>
                <a:rPr lang="en-US" sz="2600" b="1" dirty="0"/>
                <a:t>Tracking</a:t>
              </a:r>
            </a:p>
            <a:p>
              <a:pPr algn="ctr"/>
              <a:r>
                <a:rPr lang="en-US" sz="2600" dirty="0"/>
                <a:t>AUC</a:t>
              </a:r>
              <a:endParaRPr lang="he-IL" sz="2600" dirty="0"/>
            </a:p>
          </p:txBody>
        </p:sp>
        <p:sp>
          <p:nvSpPr>
            <p:cNvPr id="79" name="TextBox 78">
              <a:extLst>
                <a:ext uri="{FF2B5EF4-FFF2-40B4-BE49-F238E27FC236}">
                  <a16:creationId xmlns:a16="http://schemas.microsoft.com/office/drawing/2014/main" id="{E473A170-08E8-4E3B-B923-47681F3B3BD2}"/>
                </a:ext>
              </a:extLst>
            </p:cNvPr>
            <p:cNvSpPr txBox="1"/>
            <p:nvPr/>
          </p:nvSpPr>
          <p:spPr>
            <a:xfrm>
              <a:off x="6475366" y="15152146"/>
              <a:ext cx="2183767" cy="1292662"/>
            </a:xfrm>
            <a:prstGeom prst="rect">
              <a:avLst/>
            </a:prstGeom>
            <a:noFill/>
          </p:spPr>
          <p:txBody>
            <a:bodyPr wrap="square" rtlCol="1">
              <a:spAutoFit/>
            </a:bodyPr>
            <a:lstStyle/>
            <a:p>
              <a:pPr algn="ctr"/>
              <a:r>
                <a:rPr lang="en-US" sz="2600" b="1" dirty="0"/>
                <a:t>Motion</a:t>
              </a:r>
            </a:p>
            <a:p>
              <a:pPr algn="ctr"/>
              <a:r>
                <a:rPr lang="en-US" sz="2600" b="1" dirty="0"/>
                <a:t>Tracking</a:t>
              </a:r>
            </a:p>
            <a:p>
              <a:pPr algn="ctr"/>
              <a:r>
                <a:rPr lang="en-US" sz="2600" dirty="0"/>
                <a:t>RA</a:t>
              </a:r>
              <a:endParaRPr lang="he-IL" sz="2600" dirty="0"/>
            </a:p>
          </p:txBody>
        </p:sp>
        <p:sp>
          <p:nvSpPr>
            <p:cNvPr id="80" name="TextBox 79">
              <a:extLst>
                <a:ext uri="{FF2B5EF4-FFF2-40B4-BE49-F238E27FC236}">
                  <a16:creationId xmlns:a16="http://schemas.microsoft.com/office/drawing/2014/main" id="{5B7FA454-8339-40F9-9932-11877189E191}"/>
                </a:ext>
              </a:extLst>
            </p:cNvPr>
            <p:cNvSpPr txBox="1"/>
            <p:nvPr/>
          </p:nvSpPr>
          <p:spPr>
            <a:xfrm>
              <a:off x="8273992" y="16884988"/>
              <a:ext cx="2183767" cy="1292662"/>
            </a:xfrm>
            <a:prstGeom prst="rect">
              <a:avLst/>
            </a:prstGeom>
            <a:noFill/>
          </p:spPr>
          <p:txBody>
            <a:bodyPr wrap="square" rtlCol="1">
              <a:spAutoFit/>
            </a:bodyPr>
            <a:lstStyle/>
            <a:p>
              <a:pPr algn="ctr"/>
              <a:r>
                <a:rPr lang="en-US" sz="2600" b="1" dirty="0"/>
                <a:t>Motion</a:t>
              </a:r>
            </a:p>
            <a:p>
              <a:pPr algn="ctr"/>
              <a:r>
                <a:rPr lang="en-US" sz="2600" b="1" dirty="0"/>
                <a:t>Tracking</a:t>
              </a:r>
            </a:p>
            <a:p>
              <a:pPr algn="ctr"/>
              <a:r>
                <a:rPr lang="en-US" sz="2600" dirty="0"/>
                <a:t>RA</a:t>
              </a:r>
              <a:endParaRPr lang="he-IL" sz="2600" dirty="0"/>
            </a:p>
          </p:txBody>
        </p:sp>
        <p:sp>
          <p:nvSpPr>
            <p:cNvPr id="77" name="TextBox 76">
              <a:extLst>
                <a:ext uri="{FF2B5EF4-FFF2-40B4-BE49-F238E27FC236}">
                  <a16:creationId xmlns:a16="http://schemas.microsoft.com/office/drawing/2014/main" id="{8B689A3E-00DB-42FA-ACD3-E5AAAE8C2779}"/>
                </a:ext>
              </a:extLst>
            </p:cNvPr>
            <p:cNvSpPr txBox="1"/>
            <p:nvPr/>
          </p:nvSpPr>
          <p:spPr>
            <a:xfrm>
              <a:off x="4952440" y="19136825"/>
              <a:ext cx="1620983" cy="892552"/>
            </a:xfrm>
            <a:prstGeom prst="rect">
              <a:avLst/>
            </a:prstGeom>
            <a:noFill/>
          </p:spPr>
          <p:txBody>
            <a:bodyPr wrap="square" rtlCol="1">
              <a:spAutoFit/>
            </a:bodyPr>
            <a:lstStyle/>
            <a:p>
              <a:pPr algn="ctr"/>
              <a:r>
                <a:rPr lang="en-US" sz="2600" b="1" dirty="0"/>
                <a:t>Keyboard</a:t>
              </a:r>
            </a:p>
            <a:p>
              <a:pPr algn="ctr"/>
              <a:r>
                <a:rPr lang="en-US" sz="2600" dirty="0"/>
                <a:t>RT</a:t>
              </a:r>
              <a:endParaRPr lang="he-IL" sz="2600" dirty="0"/>
            </a:p>
          </p:txBody>
        </p:sp>
      </p:grpSp>
      <p:sp>
        <p:nvSpPr>
          <p:cNvPr id="81" name="TextBox 80">
            <a:extLst>
              <a:ext uri="{FF2B5EF4-FFF2-40B4-BE49-F238E27FC236}">
                <a16:creationId xmlns:a16="http://schemas.microsoft.com/office/drawing/2014/main" id="{3A097001-1420-DD4A-A0D0-E3340F9470DE}"/>
              </a:ext>
            </a:extLst>
          </p:cNvPr>
          <p:cNvSpPr txBox="1"/>
          <p:nvPr/>
        </p:nvSpPr>
        <p:spPr>
          <a:xfrm>
            <a:off x="3283925" y="2380885"/>
            <a:ext cx="37037689" cy="461665"/>
          </a:xfrm>
          <a:prstGeom prst="rect">
            <a:avLst/>
          </a:prstGeom>
          <a:noFill/>
        </p:spPr>
        <p:txBody>
          <a:bodyPr wrap="square">
            <a:spAutoFit/>
          </a:bodyPr>
          <a:lstStyle/>
          <a:p>
            <a:pPr algn="ctr"/>
            <a:r>
              <a:rPr lang="en-US" sz="2400" b="1" baseline="30000" dirty="0"/>
              <a:t>1</a:t>
            </a:r>
            <a:r>
              <a:rPr lang="en-US" sz="2400" dirty="0"/>
              <a:t> </a:t>
            </a:r>
            <a:r>
              <a:rPr lang="en-US" sz="2400" dirty="0" err="1"/>
              <a:t>Sagol</a:t>
            </a:r>
            <a:r>
              <a:rPr lang="en-US" sz="2400" dirty="0"/>
              <a:t> School of Neuroscience, Tel Aviv University; </a:t>
            </a:r>
            <a:r>
              <a:rPr lang="en-US" sz="2400" b="1" baseline="30000" dirty="0"/>
              <a:t>2</a:t>
            </a:r>
            <a:r>
              <a:rPr lang="en-US" sz="2400" dirty="0"/>
              <a:t> School of Psychological Sciences, Tel Aviv University; </a:t>
            </a:r>
            <a:r>
              <a:rPr lang="en-US" sz="2400" baseline="30000" dirty="0"/>
              <a:t>3</a:t>
            </a:r>
            <a:r>
              <a:rPr lang="en-US" sz="2400" dirty="0"/>
              <a:t> Faculty of Kinesiology, Sport, and Recreation, University of Alberta, Edmonton, AB, Canada; </a:t>
            </a:r>
            <a:r>
              <a:rPr lang="en-US" sz="2400" b="1" baseline="30000" dirty="0"/>
              <a:t>4</a:t>
            </a:r>
            <a:r>
              <a:rPr lang="en-US" sz="2400" dirty="0"/>
              <a:t> Neuroscience and Mental Health Institute University of Alberta Edmonton, Alberta, Canada</a:t>
            </a:r>
            <a:endParaRPr lang="he-IL" sz="2400" dirty="0"/>
          </a:p>
        </p:txBody>
      </p:sp>
      <p:cxnSp>
        <p:nvCxnSpPr>
          <p:cNvPr id="82" name="Straight Connector 81">
            <a:extLst>
              <a:ext uri="{FF2B5EF4-FFF2-40B4-BE49-F238E27FC236}">
                <a16:creationId xmlns:a16="http://schemas.microsoft.com/office/drawing/2014/main" id="{17EC3759-2FF6-204A-9159-BB45FFEFF84A}"/>
              </a:ext>
            </a:extLst>
          </p:cNvPr>
          <p:cNvCxnSpPr>
            <a:cxnSpLocks/>
          </p:cNvCxnSpPr>
          <p:nvPr/>
        </p:nvCxnSpPr>
        <p:spPr>
          <a:xfrm>
            <a:off x="16626480" y="9662264"/>
            <a:ext cx="2915436" cy="0"/>
          </a:xfrm>
          <a:prstGeom prst="line">
            <a:avLst/>
          </a:prstGeom>
          <a:ln w="444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DF07C9C-55E4-0740-8E52-8E96FDEEF288}"/>
              </a:ext>
            </a:extLst>
          </p:cNvPr>
          <p:cNvSpPr txBox="1"/>
          <p:nvPr/>
        </p:nvSpPr>
        <p:spPr>
          <a:xfrm>
            <a:off x="880079" y="14806422"/>
            <a:ext cx="41440480" cy="707758"/>
          </a:xfrm>
          <a:prstGeom prst="rect">
            <a:avLst/>
          </a:prstGeom>
          <a:noFill/>
        </p:spPr>
        <p:txBody>
          <a:bodyPr wrap="square" rtlCol="1">
            <a:spAutoFit/>
          </a:bodyPr>
          <a:lstStyle/>
          <a:p>
            <a:r>
              <a:rPr lang="en-US" sz="3999" dirty="0"/>
              <a:t>            	                                                                                                          Pilot 1                                                    Pilot 2                                                               Pilot 1                                                      Pilot 2</a:t>
            </a:r>
            <a:endParaRPr lang="he-IL" sz="3999" dirty="0"/>
          </a:p>
        </p:txBody>
      </p:sp>
      <p:sp>
        <p:nvSpPr>
          <p:cNvPr id="84" name="TextBox 83">
            <a:extLst>
              <a:ext uri="{FF2B5EF4-FFF2-40B4-BE49-F238E27FC236}">
                <a16:creationId xmlns:a16="http://schemas.microsoft.com/office/drawing/2014/main" id="{1CE97C5E-29D1-46F3-BF1A-B0570F599D83}"/>
              </a:ext>
            </a:extLst>
          </p:cNvPr>
          <p:cNvSpPr txBox="1"/>
          <p:nvPr/>
        </p:nvSpPr>
        <p:spPr>
          <a:xfrm>
            <a:off x="871690" y="12440612"/>
            <a:ext cx="10118602" cy="2308324"/>
          </a:xfrm>
          <a:prstGeom prst="rect">
            <a:avLst/>
          </a:prstGeom>
          <a:noFill/>
        </p:spPr>
        <p:txBody>
          <a:bodyPr wrap="square" rtlCol="1">
            <a:spAutoFit/>
          </a:bodyPr>
          <a:lstStyle/>
          <a:p>
            <a:pPr algn="ctr"/>
            <a:r>
              <a:rPr lang="en-US" sz="3600" b="1" u="sng" dirty="0"/>
              <a:t>Effect Size Comparison</a:t>
            </a:r>
          </a:p>
          <a:p>
            <a:pPr algn="ctr"/>
            <a:endParaRPr lang="en-US" sz="3600" b="1" u="sng" dirty="0"/>
          </a:p>
          <a:p>
            <a:pPr algn="ctr" fontAlgn="t"/>
            <a:r>
              <a:rPr lang="en-US" sz="3600" dirty="0">
                <a:solidFill>
                  <a:srgbClr val="000000"/>
                </a:solidFill>
                <a:latin typeface="Calibri" panose="020F0502020204030204" pitchFamily="34" charset="0"/>
                <a:ea typeface="David" panose="020E0502060401010101" pitchFamily="34" charset="-79"/>
                <a:cs typeface="David" panose="020E0502060401010101" pitchFamily="34" charset="-79"/>
              </a:rPr>
              <a:t>Effect comparable to previous papers</a:t>
            </a:r>
          </a:p>
          <a:p>
            <a:pPr algn="ctr" fontAlgn="t"/>
            <a:r>
              <a:rPr lang="en-US" sz="3600" dirty="0">
                <a:solidFill>
                  <a:srgbClr val="000000"/>
                </a:solidFill>
                <a:latin typeface="Calibri" panose="020F0502020204030204" pitchFamily="34" charset="0"/>
                <a:ea typeface="David" panose="020E0502060401010101" pitchFamily="34" charset="-79"/>
                <a:cs typeface="David" panose="020E0502060401010101" pitchFamily="34" charset="-79"/>
              </a:rPr>
              <a:t>Larger than keyboard RT effect.</a:t>
            </a:r>
          </a:p>
        </p:txBody>
      </p:sp>
    </p:spTree>
    <p:extLst>
      <p:ext uri="{BB962C8B-B14F-4D97-AF65-F5344CB8AC3E}">
        <p14:creationId xmlns:p14="http://schemas.microsoft.com/office/powerpoint/2010/main" val="13651973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2940</TotalTime>
  <Words>1242</Words>
  <Application>Microsoft Office PowerPoint</Application>
  <PresentationFormat>Custom</PresentationFormat>
  <Paragraphs>112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Heller</dc:creator>
  <cp:lastModifiedBy>Chen Heller</cp:lastModifiedBy>
  <cp:revision>105</cp:revision>
  <dcterms:created xsi:type="dcterms:W3CDTF">2022-01-23T08:07:39Z</dcterms:created>
  <dcterms:modified xsi:type="dcterms:W3CDTF">2022-02-10T16:05:40Z</dcterms:modified>
</cp:coreProperties>
</file>