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FFF"/>
    <a:srgbClr val="C55A11"/>
    <a:srgbClr val="FF0909"/>
    <a:srgbClr val="E71224"/>
    <a:srgbClr val="5B84CB"/>
    <a:srgbClr val="A2142F"/>
    <a:srgbClr val="0072BD"/>
    <a:srgbClr val="D6242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ט'/אדר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4235367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4301067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360561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360561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3177889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4679950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2166122" y="3746070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4267200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4826000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4241625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4821767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3739840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B1D59C-F2E2-4E7F-A02F-93A3CEBB7B7C}"/>
              </a:ext>
            </a:extLst>
          </p:cNvPr>
          <p:cNvSpPr/>
          <p:nvPr/>
        </p:nvSpPr>
        <p:spPr>
          <a:xfrm>
            <a:off x="5415646" y="1843312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987662" y="303350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987662" y="810423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8165945" y="1670294"/>
            <a:ext cx="7546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9776228" y="315514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9121887" y="425177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9113498" y="678227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10174705" y="983838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10182265" y="976711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3625" y="968071"/>
                <a:ext cx="686520" cy="204912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/>
          <p:nvPr/>
        </p:nvCxnSpPr>
        <p:spPr>
          <a:xfrm>
            <a:off x="10262935" y="1646228"/>
            <a:ext cx="336884" cy="1264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 rot="1046172">
            <a:off x="10182749" y="1463570"/>
            <a:ext cx="58551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MAD</a:t>
            </a:r>
            <a:endParaRPr lang="he-IL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10413501" y="2470845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>
            <a:off x="3593438" y="1449484"/>
            <a:ext cx="739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188189" y="30551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+ AUC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083" y="887627"/>
                <a:ext cx="1137960" cy="2032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87BB23-1895-4320-BA8A-B24968B6DC91}"/>
              </a:ext>
            </a:extLst>
          </p:cNvPr>
          <p:cNvSpPr/>
          <p:nvPr/>
        </p:nvSpPr>
        <p:spPr>
          <a:xfrm>
            <a:off x="5950860" y="899886"/>
            <a:ext cx="579651" cy="928914"/>
          </a:xfrm>
          <a:custGeom>
            <a:avLst/>
            <a:gdLst>
              <a:gd name="connsiteX0" fmla="*/ 302986 w 579651"/>
              <a:gd name="connsiteY0" fmla="*/ 0 h 928914"/>
              <a:gd name="connsiteX1" fmla="*/ 302986 w 579651"/>
              <a:gd name="connsiteY1" fmla="*/ 0 h 928914"/>
              <a:gd name="connsiteX2" fmla="*/ 321129 w 579651"/>
              <a:gd name="connsiteY2" fmla="*/ 14514 h 928914"/>
              <a:gd name="connsiteX3" fmla="*/ 324757 w 579651"/>
              <a:gd name="connsiteY3" fmla="*/ 21771 h 928914"/>
              <a:gd name="connsiteX4" fmla="*/ 332014 w 579651"/>
              <a:gd name="connsiteY4" fmla="*/ 29028 h 928914"/>
              <a:gd name="connsiteX5" fmla="*/ 353786 w 579651"/>
              <a:gd name="connsiteY5" fmla="*/ 47171 h 928914"/>
              <a:gd name="connsiteX6" fmla="*/ 357414 w 579651"/>
              <a:gd name="connsiteY6" fmla="*/ 52614 h 928914"/>
              <a:gd name="connsiteX7" fmla="*/ 368300 w 579651"/>
              <a:gd name="connsiteY7" fmla="*/ 61685 h 928914"/>
              <a:gd name="connsiteX8" fmla="*/ 373743 w 579651"/>
              <a:gd name="connsiteY8" fmla="*/ 68943 h 928914"/>
              <a:gd name="connsiteX9" fmla="*/ 377372 w 579651"/>
              <a:gd name="connsiteY9" fmla="*/ 74385 h 928914"/>
              <a:gd name="connsiteX10" fmla="*/ 382814 w 579651"/>
              <a:gd name="connsiteY10" fmla="*/ 78014 h 928914"/>
              <a:gd name="connsiteX11" fmla="*/ 400957 w 579651"/>
              <a:gd name="connsiteY11" fmla="*/ 97971 h 928914"/>
              <a:gd name="connsiteX12" fmla="*/ 408214 w 579651"/>
              <a:gd name="connsiteY12" fmla="*/ 103414 h 928914"/>
              <a:gd name="connsiteX13" fmla="*/ 419100 w 579651"/>
              <a:gd name="connsiteY13" fmla="*/ 110671 h 928914"/>
              <a:gd name="connsiteX14" fmla="*/ 435429 w 579651"/>
              <a:gd name="connsiteY14" fmla="*/ 123371 h 928914"/>
              <a:gd name="connsiteX15" fmla="*/ 442686 w 579651"/>
              <a:gd name="connsiteY15" fmla="*/ 125185 h 928914"/>
              <a:gd name="connsiteX16" fmla="*/ 448129 w 579651"/>
              <a:gd name="connsiteY16" fmla="*/ 130628 h 928914"/>
              <a:gd name="connsiteX17" fmla="*/ 453572 w 579651"/>
              <a:gd name="connsiteY17" fmla="*/ 132443 h 928914"/>
              <a:gd name="connsiteX18" fmla="*/ 477157 w 579651"/>
              <a:gd name="connsiteY18" fmla="*/ 157843 h 928914"/>
              <a:gd name="connsiteX19" fmla="*/ 482600 w 579651"/>
              <a:gd name="connsiteY19" fmla="*/ 163285 h 928914"/>
              <a:gd name="connsiteX20" fmla="*/ 489857 w 579651"/>
              <a:gd name="connsiteY20" fmla="*/ 172357 h 928914"/>
              <a:gd name="connsiteX21" fmla="*/ 495300 w 579651"/>
              <a:gd name="connsiteY21" fmla="*/ 177800 h 928914"/>
              <a:gd name="connsiteX22" fmla="*/ 502557 w 579651"/>
              <a:gd name="connsiteY22" fmla="*/ 188685 h 928914"/>
              <a:gd name="connsiteX23" fmla="*/ 511629 w 579651"/>
              <a:gd name="connsiteY23" fmla="*/ 199571 h 928914"/>
              <a:gd name="connsiteX24" fmla="*/ 517072 w 579651"/>
              <a:gd name="connsiteY24" fmla="*/ 208643 h 928914"/>
              <a:gd name="connsiteX25" fmla="*/ 529772 w 579651"/>
              <a:gd name="connsiteY25" fmla="*/ 219528 h 928914"/>
              <a:gd name="connsiteX26" fmla="*/ 544286 w 579651"/>
              <a:gd name="connsiteY26" fmla="*/ 241300 h 928914"/>
              <a:gd name="connsiteX27" fmla="*/ 551543 w 579651"/>
              <a:gd name="connsiteY27" fmla="*/ 252185 h 928914"/>
              <a:gd name="connsiteX28" fmla="*/ 553357 w 579651"/>
              <a:gd name="connsiteY28" fmla="*/ 257628 h 928914"/>
              <a:gd name="connsiteX29" fmla="*/ 556986 w 579651"/>
              <a:gd name="connsiteY29" fmla="*/ 263071 h 928914"/>
              <a:gd name="connsiteX30" fmla="*/ 562429 w 579651"/>
              <a:gd name="connsiteY30" fmla="*/ 279400 h 928914"/>
              <a:gd name="connsiteX31" fmla="*/ 564243 w 579651"/>
              <a:gd name="connsiteY31" fmla="*/ 319314 h 928914"/>
              <a:gd name="connsiteX32" fmla="*/ 566057 w 579651"/>
              <a:gd name="connsiteY32" fmla="*/ 332014 h 928914"/>
              <a:gd name="connsiteX33" fmla="*/ 569686 w 579651"/>
              <a:gd name="connsiteY33" fmla="*/ 339271 h 928914"/>
              <a:gd name="connsiteX34" fmla="*/ 573314 w 579651"/>
              <a:gd name="connsiteY34" fmla="*/ 362857 h 928914"/>
              <a:gd name="connsiteX35" fmla="*/ 576943 w 579651"/>
              <a:gd name="connsiteY35" fmla="*/ 382814 h 928914"/>
              <a:gd name="connsiteX36" fmla="*/ 576943 w 579651"/>
              <a:gd name="connsiteY36" fmla="*/ 500743 h 928914"/>
              <a:gd name="connsiteX37" fmla="*/ 573314 w 579651"/>
              <a:gd name="connsiteY37" fmla="*/ 522514 h 928914"/>
              <a:gd name="connsiteX38" fmla="*/ 571500 w 579651"/>
              <a:gd name="connsiteY38" fmla="*/ 538843 h 928914"/>
              <a:gd name="connsiteX39" fmla="*/ 564243 w 579651"/>
              <a:gd name="connsiteY39" fmla="*/ 562428 h 928914"/>
              <a:gd name="connsiteX40" fmla="*/ 560614 w 579651"/>
              <a:gd name="connsiteY40" fmla="*/ 567871 h 928914"/>
              <a:gd name="connsiteX41" fmla="*/ 555172 w 579651"/>
              <a:gd name="connsiteY41" fmla="*/ 580571 h 928914"/>
              <a:gd name="connsiteX42" fmla="*/ 549729 w 579651"/>
              <a:gd name="connsiteY42" fmla="*/ 586014 h 928914"/>
              <a:gd name="connsiteX43" fmla="*/ 546100 w 579651"/>
              <a:gd name="connsiteY43" fmla="*/ 593271 h 928914"/>
              <a:gd name="connsiteX44" fmla="*/ 540657 w 579651"/>
              <a:gd name="connsiteY44" fmla="*/ 602343 h 928914"/>
              <a:gd name="connsiteX45" fmla="*/ 537029 w 579651"/>
              <a:gd name="connsiteY45" fmla="*/ 607785 h 928914"/>
              <a:gd name="connsiteX46" fmla="*/ 535214 w 579651"/>
              <a:gd name="connsiteY46" fmla="*/ 613228 h 928914"/>
              <a:gd name="connsiteX47" fmla="*/ 531586 w 579651"/>
              <a:gd name="connsiteY47" fmla="*/ 627743 h 928914"/>
              <a:gd name="connsiteX48" fmla="*/ 529772 w 579651"/>
              <a:gd name="connsiteY48" fmla="*/ 633185 h 928914"/>
              <a:gd name="connsiteX49" fmla="*/ 518886 w 579651"/>
              <a:gd name="connsiteY49" fmla="*/ 649514 h 928914"/>
              <a:gd name="connsiteX50" fmla="*/ 506186 w 579651"/>
              <a:gd name="connsiteY50" fmla="*/ 676728 h 928914"/>
              <a:gd name="connsiteX51" fmla="*/ 495300 w 579651"/>
              <a:gd name="connsiteY51" fmla="*/ 683985 h 928914"/>
              <a:gd name="connsiteX52" fmla="*/ 471714 w 579651"/>
              <a:gd name="connsiteY52" fmla="*/ 691243 h 928914"/>
              <a:gd name="connsiteX53" fmla="*/ 459014 w 579651"/>
              <a:gd name="connsiteY53" fmla="*/ 694871 h 928914"/>
              <a:gd name="connsiteX54" fmla="*/ 446314 w 579651"/>
              <a:gd name="connsiteY54" fmla="*/ 703943 h 928914"/>
              <a:gd name="connsiteX55" fmla="*/ 433614 w 579651"/>
              <a:gd name="connsiteY55" fmla="*/ 713014 h 928914"/>
              <a:gd name="connsiteX56" fmla="*/ 426357 w 579651"/>
              <a:gd name="connsiteY56" fmla="*/ 714828 h 928914"/>
              <a:gd name="connsiteX57" fmla="*/ 417286 w 579651"/>
              <a:gd name="connsiteY57" fmla="*/ 727528 h 928914"/>
              <a:gd name="connsiteX58" fmla="*/ 411843 w 579651"/>
              <a:gd name="connsiteY58" fmla="*/ 732971 h 928914"/>
              <a:gd name="connsiteX59" fmla="*/ 402772 w 579651"/>
              <a:gd name="connsiteY59" fmla="*/ 743857 h 928914"/>
              <a:gd name="connsiteX60" fmla="*/ 397329 w 579651"/>
              <a:gd name="connsiteY60" fmla="*/ 747485 h 928914"/>
              <a:gd name="connsiteX61" fmla="*/ 388257 w 579651"/>
              <a:gd name="connsiteY61" fmla="*/ 758371 h 928914"/>
              <a:gd name="connsiteX62" fmla="*/ 368300 w 579651"/>
              <a:gd name="connsiteY62" fmla="*/ 772885 h 928914"/>
              <a:gd name="connsiteX63" fmla="*/ 361043 w 579651"/>
              <a:gd name="connsiteY63" fmla="*/ 780143 h 928914"/>
              <a:gd name="connsiteX64" fmla="*/ 353786 w 579651"/>
              <a:gd name="connsiteY64" fmla="*/ 783771 h 928914"/>
              <a:gd name="connsiteX65" fmla="*/ 335643 w 579651"/>
              <a:gd name="connsiteY65" fmla="*/ 801914 h 928914"/>
              <a:gd name="connsiteX66" fmla="*/ 321129 w 579651"/>
              <a:gd name="connsiteY66" fmla="*/ 814614 h 928914"/>
              <a:gd name="connsiteX67" fmla="*/ 308429 w 579651"/>
              <a:gd name="connsiteY67" fmla="*/ 834571 h 928914"/>
              <a:gd name="connsiteX68" fmla="*/ 302986 w 579651"/>
              <a:gd name="connsiteY68" fmla="*/ 836385 h 928914"/>
              <a:gd name="connsiteX69" fmla="*/ 299357 w 579651"/>
              <a:gd name="connsiteY69" fmla="*/ 841828 h 928914"/>
              <a:gd name="connsiteX70" fmla="*/ 286657 w 579651"/>
              <a:gd name="connsiteY70" fmla="*/ 847271 h 928914"/>
              <a:gd name="connsiteX71" fmla="*/ 270329 w 579651"/>
              <a:gd name="connsiteY71" fmla="*/ 854528 h 928914"/>
              <a:gd name="connsiteX72" fmla="*/ 254000 w 579651"/>
              <a:gd name="connsiteY72" fmla="*/ 861785 h 928914"/>
              <a:gd name="connsiteX73" fmla="*/ 246743 w 579651"/>
              <a:gd name="connsiteY73" fmla="*/ 863600 h 928914"/>
              <a:gd name="connsiteX74" fmla="*/ 219529 w 579651"/>
              <a:gd name="connsiteY74" fmla="*/ 876300 h 928914"/>
              <a:gd name="connsiteX75" fmla="*/ 208643 w 579651"/>
              <a:gd name="connsiteY75" fmla="*/ 878114 h 928914"/>
              <a:gd name="connsiteX76" fmla="*/ 188686 w 579651"/>
              <a:gd name="connsiteY76" fmla="*/ 885371 h 928914"/>
              <a:gd name="connsiteX77" fmla="*/ 179614 w 579651"/>
              <a:gd name="connsiteY77" fmla="*/ 889000 h 928914"/>
              <a:gd name="connsiteX78" fmla="*/ 161472 w 579651"/>
              <a:gd name="connsiteY78" fmla="*/ 890814 h 928914"/>
              <a:gd name="connsiteX79" fmla="*/ 145143 w 579651"/>
              <a:gd name="connsiteY79" fmla="*/ 896257 h 928914"/>
              <a:gd name="connsiteX80" fmla="*/ 137886 w 579651"/>
              <a:gd name="connsiteY80" fmla="*/ 898071 h 928914"/>
              <a:gd name="connsiteX81" fmla="*/ 116114 w 579651"/>
              <a:gd name="connsiteY81" fmla="*/ 905328 h 928914"/>
              <a:gd name="connsiteX82" fmla="*/ 83457 w 579651"/>
              <a:gd name="connsiteY82" fmla="*/ 908957 h 928914"/>
              <a:gd name="connsiteX83" fmla="*/ 76200 w 579651"/>
              <a:gd name="connsiteY83" fmla="*/ 910771 h 928914"/>
              <a:gd name="connsiteX84" fmla="*/ 52614 w 579651"/>
              <a:gd name="connsiteY84" fmla="*/ 914400 h 928914"/>
              <a:gd name="connsiteX85" fmla="*/ 43543 w 579651"/>
              <a:gd name="connsiteY85" fmla="*/ 918028 h 928914"/>
              <a:gd name="connsiteX86" fmla="*/ 34472 w 579651"/>
              <a:gd name="connsiteY86" fmla="*/ 919843 h 928914"/>
              <a:gd name="connsiteX87" fmla="*/ 14514 w 579651"/>
              <a:gd name="connsiteY87" fmla="*/ 923471 h 928914"/>
              <a:gd name="connsiteX88" fmla="*/ 9072 w 579651"/>
              <a:gd name="connsiteY88" fmla="*/ 927100 h 928914"/>
              <a:gd name="connsiteX89" fmla="*/ 0 w 579651"/>
              <a:gd name="connsiteY89" fmla="*/ 928914 h 928914"/>
              <a:gd name="connsiteX90" fmla="*/ 302986 w 579651"/>
              <a:gd name="connsiteY90" fmla="*/ 0 h 92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79651" h="928914">
                <a:moveTo>
                  <a:pt x="302986" y="0"/>
                </a:moveTo>
                <a:lnTo>
                  <a:pt x="302986" y="0"/>
                </a:lnTo>
                <a:cubicBezTo>
                  <a:pt x="306986" y="2857"/>
                  <a:pt x="317328" y="9193"/>
                  <a:pt x="321129" y="14514"/>
                </a:cubicBezTo>
                <a:cubicBezTo>
                  <a:pt x="322701" y="16715"/>
                  <a:pt x="323134" y="19607"/>
                  <a:pt x="324757" y="21771"/>
                </a:cubicBezTo>
                <a:cubicBezTo>
                  <a:pt x="326810" y="24508"/>
                  <a:pt x="329492" y="26716"/>
                  <a:pt x="332014" y="29028"/>
                </a:cubicBezTo>
                <a:cubicBezTo>
                  <a:pt x="344604" y="40569"/>
                  <a:pt x="343362" y="39352"/>
                  <a:pt x="353786" y="47171"/>
                </a:cubicBezTo>
                <a:cubicBezTo>
                  <a:pt x="354995" y="48985"/>
                  <a:pt x="356018" y="50939"/>
                  <a:pt x="357414" y="52614"/>
                </a:cubicBezTo>
                <a:cubicBezTo>
                  <a:pt x="361779" y="57853"/>
                  <a:pt x="362948" y="58118"/>
                  <a:pt x="368300" y="61685"/>
                </a:cubicBezTo>
                <a:cubicBezTo>
                  <a:pt x="370114" y="64104"/>
                  <a:pt x="371985" y="66482"/>
                  <a:pt x="373743" y="68943"/>
                </a:cubicBezTo>
                <a:cubicBezTo>
                  <a:pt x="375010" y="70717"/>
                  <a:pt x="375830" y="72843"/>
                  <a:pt x="377372" y="74385"/>
                </a:cubicBezTo>
                <a:cubicBezTo>
                  <a:pt x="378914" y="75927"/>
                  <a:pt x="381272" y="76472"/>
                  <a:pt x="382814" y="78014"/>
                </a:cubicBezTo>
                <a:cubicBezTo>
                  <a:pt x="396396" y="91597"/>
                  <a:pt x="377116" y="80090"/>
                  <a:pt x="400957" y="97971"/>
                </a:cubicBezTo>
                <a:cubicBezTo>
                  <a:pt x="403376" y="99785"/>
                  <a:pt x="405737" y="101680"/>
                  <a:pt x="408214" y="103414"/>
                </a:cubicBezTo>
                <a:cubicBezTo>
                  <a:pt x="411787" y="105915"/>
                  <a:pt x="416016" y="107587"/>
                  <a:pt x="419100" y="110671"/>
                </a:cubicBezTo>
                <a:cubicBezTo>
                  <a:pt x="423371" y="114942"/>
                  <a:pt x="429642" y="121924"/>
                  <a:pt x="435429" y="123371"/>
                </a:cubicBezTo>
                <a:lnTo>
                  <a:pt x="442686" y="125185"/>
                </a:lnTo>
                <a:cubicBezTo>
                  <a:pt x="444500" y="126999"/>
                  <a:pt x="445994" y="129205"/>
                  <a:pt x="448129" y="130628"/>
                </a:cubicBezTo>
                <a:cubicBezTo>
                  <a:pt x="449720" y="131689"/>
                  <a:pt x="452112" y="131208"/>
                  <a:pt x="453572" y="132443"/>
                </a:cubicBezTo>
                <a:cubicBezTo>
                  <a:pt x="479684" y="154538"/>
                  <a:pt x="464521" y="143101"/>
                  <a:pt x="477157" y="157843"/>
                </a:cubicBezTo>
                <a:cubicBezTo>
                  <a:pt x="478827" y="159791"/>
                  <a:pt x="480911" y="161354"/>
                  <a:pt x="482600" y="163285"/>
                </a:cubicBezTo>
                <a:cubicBezTo>
                  <a:pt x="485150" y="166199"/>
                  <a:pt x="487307" y="169443"/>
                  <a:pt x="489857" y="172357"/>
                </a:cubicBezTo>
                <a:cubicBezTo>
                  <a:pt x="491547" y="174288"/>
                  <a:pt x="493725" y="175775"/>
                  <a:pt x="495300" y="177800"/>
                </a:cubicBezTo>
                <a:cubicBezTo>
                  <a:pt x="497977" y="181242"/>
                  <a:pt x="499940" y="185196"/>
                  <a:pt x="502557" y="188685"/>
                </a:cubicBezTo>
                <a:cubicBezTo>
                  <a:pt x="505391" y="192464"/>
                  <a:pt x="508851" y="195751"/>
                  <a:pt x="511629" y="199571"/>
                </a:cubicBezTo>
                <a:cubicBezTo>
                  <a:pt x="513703" y="202423"/>
                  <a:pt x="514907" y="205859"/>
                  <a:pt x="517072" y="208643"/>
                </a:cubicBezTo>
                <a:cubicBezTo>
                  <a:pt x="521810" y="214735"/>
                  <a:pt x="524070" y="215728"/>
                  <a:pt x="529772" y="219528"/>
                </a:cubicBezTo>
                <a:cubicBezTo>
                  <a:pt x="537967" y="235919"/>
                  <a:pt x="527613" y="216292"/>
                  <a:pt x="544286" y="241300"/>
                </a:cubicBezTo>
                <a:lnTo>
                  <a:pt x="551543" y="252185"/>
                </a:lnTo>
                <a:cubicBezTo>
                  <a:pt x="552148" y="253999"/>
                  <a:pt x="552502" y="255917"/>
                  <a:pt x="553357" y="257628"/>
                </a:cubicBezTo>
                <a:cubicBezTo>
                  <a:pt x="554332" y="259578"/>
                  <a:pt x="556147" y="261058"/>
                  <a:pt x="556986" y="263071"/>
                </a:cubicBezTo>
                <a:cubicBezTo>
                  <a:pt x="559193" y="268367"/>
                  <a:pt x="562429" y="279400"/>
                  <a:pt x="562429" y="279400"/>
                </a:cubicBezTo>
                <a:cubicBezTo>
                  <a:pt x="563034" y="292705"/>
                  <a:pt x="563327" y="306027"/>
                  <a:pt x="564243" y="319314"/>
                </a:cubicBezTo>
                <a:cubicBezTo>
                  <a:pt x="564537" y="323580"/>
                  <a:pt x="564932" y="327888"/>
                  <a:pt x="566057" y="332014"/>
                </a:cubicBezTo>
                <a:cubicBezTo>
                  <a:pt x="566769" y="334623"/>
                  <a:pt x="568476" y="336852"/>
                  <a:pt x="569686" y="339271"/>
                </a:cubicBezTo>
                <a:cubicBezTo>
                  <a:pt x="571043" y="348769"/>
                  <a:pt x="571638" y="353641"/>
                  <a:pt x="573314" y="362857"/>
                </a:cubicBezTo>
                <a:cubicBezTo>
                  <a:pt x="578386" y="390750"/>
                  <a:pt x="571597" y="350735"/>
                  <a:pt x="576943" y="382814"/>
                </a:cubicBezTo>
                <a:cubicBezTo>
                  <a:pt x="580487" y="432443"/>
                  <a:pt x="580621" y="423502"/>
                  <a:pt x="576943" y="500743"/>
                </a:cubicBezTo>
                <a:cubicBezTo>
                  <a:pt x="576593" y="508092"/>
                  <a:pt x="574126" y="515202"/>
                  <a:pt x="573314" y="522514"/>
                </a:cubicBezTo>
                <a:cubicBezTo>
                  <a:pt x="572709" y="527957"/>
                  <a:pt x="572452" y="533450"/>
                  <a:pt x="571500" y="538843"/>
                </a:cubicBezTo>
                <a:cubicBezTo>
                  <a:pt x="570234" y="546018"/>
                  <a:pt x="567666" y="555583"/>
                  <a:pt x="564243" y="562428"/>
                </a:cubicBezTo>
                <a:cubicBezTo>
                  <a:pt x="563268" y="564378"/>
                  <a:pt x="561824" y="566057"/>
                  <a:pt x="560614" y="567871"/>
                </a:cubicBezTo>
                <a:cubicBezTo>
                  <a:pt x="559134" y="572312"/>
                  <a:pt x="557974" y="576648"/>
                  <a:pt x="555172" y="580571"/>
                </a:cubicBezTo>
                <a:cubicBezTo>
                  <a:pt x="553681" y="582659"/>
                  <a:pt x="551220" y="583926"/>
                  <a:pt x="549729" y="586014"/>
                </a:cubicBezTo>
                <a:cubicBezTo>
                  <a:pt x="548157" y="588215"/>
                  <a:pt x="547414" y="590907"/>
                  <a:pt x="546100" y="593271"/>
                </a:cubicBezTo>
                <a:cubicBezTo>
                  <a:pt x="544387" y="596354"/>
                  <a:pt x="542526" y="599352"/>
                  <a:pt x="540657" y="602343"/>
                </a:cubicBezTo>
                <a:cubicBezTo>
                  <a:pt x="539502" y="604192"/>
                  <a:pt x="538004" y="605835"/>
                  <a:pt x="537029" y="607785"/>
                </a:cubicBezTo>
                <a:cubicBezTo>
                  <a:pt x="536174" y="609496"/>
                  <a:pt x="535717" y="611383"/>
                  <a:pt x="535214" y="613228"/>
                </a:cubicBezTo>
                <a:cubicBezTo>
                  <a:pt x="533902" y="618039"/>
                  <a:pt x="533163" y="623012"/>
                  <a:pt x="531586" y="627743"/>
                </a:cubicBezTo>
                <a:cubicBezTo>
                  <a:pt x="530981" y="629557"/>
                  <a:pt x="530735" y="631533"/>
                  <a:pt x="529772" y="633185"/>
                </a:cubicBezTo>
                <a:cubicBezTo>
                  <a:pt x="526476" y="638836"/>
                  <a:pt x="521463" y="643501"/>
                  <a:pt x="518886" y="649514"/>
                </a:cubicBezTo>
                <a:cubicBezTo>
                  <a:pt x="516912" y="654119"/>
                  <a:pt x="508926" y="673440"/>
                  <a:pt x="506186" y="676728"/>
                </a:cubicBezTo>
                <a:cubicBezTo>
                  <a:pt x="503394" y="680078"/>
                  <a:pt x="499040" y="681741"/>
                  <a:pt x="495300" y="683985"/>
                </a:cubicBezTo>
                <a:cubicBezTo>
                  <a:pt x="485823" y="689672"/>
                  <a:pt x="484980" y="687927"/>
                  <a:pt x="471714" y="691243"/>
                </a:cubicBezTo>
                <a:cubicBezTo>
                  <a:pt x="467443" y="692311"/>
                  <a:pt x="463247" y="693662"/>
                  <a:pt x="459014" y="694871"/>
                </a:cubicBezTo>
                <a:cubicBezTo>
                  <a:pt x="435355" y="712616"/>
                  <a:pt x="464843" y="690708"/>
                  <a:pt x="446314" y="703943"/>
                </a:cubicBezTo>
                <a:cubicBezTo>
                  <a:pt x="445389" y="704604"/>
                  <a:pt x="435748" y="712099"/>
                  <a:pt x="433614" y="713014"/>
                </a:cubicBezTo>
                <a:cubicBezTo>
                  <a:pt x="431322" y="713996"/>
                  <a:pt x="428776" y="714223"/>
                  <a:pt x="426357" y="714828"/>
                </a:cubicBezTo>
                <a:cubicBezTo>
                  <a:pt x="423483" y="719139"/>
                  <a:pt x="420665" y="723586"/>
                  <a:pt x="417286" y="727528"/>
                </a:cubicBezTo>
                <a:cubicBezTo>
                  <a:pt x="415616" y="729476"/>
                  <a:pt x="413548" y="731053"/>
                  <a:pt x="411843" y="732971"/>
                </a:cubicBezTo>
                <a:cubicBezTo>
                  <a:pt x="408705" y="736501"/>
                  <a:pt x="406112" y="740517"/>
                  <a:pt x="402772" y="743857"/>
                </a:cubicBezTo>
                <a:cubicBezTo>
                  <a:pt x="401230" y="745399"/>
                  <a:pt x="398871" y="745943"/>
                  <a:pt x="397329" y="747485"/>
                </a:cubicBezTo>
                <a:cubicBezTo>
                  <a:pt x="393989" y="750825"/>
                  <a:pt x="391597" y="755031"/>
                  <a:pt x="388257" y="758371"/>
                </a:cubicBezTo>
                <a:cubicBezTo>
                  <a:pt x="377718" y="768910"/>
                  <a:pt x="378500" y="767786"/>
                  <a:pt x="368300" y="772885"/>
                </a:cubicBezTo>
                <a:cubicBezTo>
                  <a:pt x="365881" y="775304"/>
                  <a:pt x="363780" y="778090"/>
                  <a:pt x="361043" y="780143"/>
                </a:cubicBezTo>
                <a:cubicBezTo>
                  <a:pt x="358879" y="781766"/>
                  <a:pt x="355839" y="782011"/>
                  <a:pt x="353786" y="783771"/>
                </a:cubicBezTo>
                <a:cubicBezTo>
                  <a:pt x="347292" y="789337"/>
                  <a:pt x="342759" y="797170"/>
                  <a:pt x="335643" y="801914"/>
                </a:cubicBezTo>
                <a:cubicBezTo>
                  <a:pt x="329349" y="806111"/>
                  <a:pt x="326435" y="807539"/>
                  <a:pt x="321129" y="814614"/>
                </a:cubicBezTo>
                <a:cubicBezTo>
                  <a:pt x="318567" y="818030"/>
                  <a:pt x="312956" y="830799"/>
                  <a:pt x="308429" y="834571"/>
                </a:cubicBezTo>
                <a:cubicBezTo>
                  <a:pt x="306960" y="835795"/>
                  <a:pt x="304800" y="835780"/>
                  <a:pt x="302986" y="836385"/>
                </a:cubicBezTo>
                <a:cubicBezTo>
                  <a:pt x="301776" y="838199"/>
                  <a:pt x="301032" y="840432"/>
                  <a:pt x="299357" y="841828"/>
                </a:cubicBezTo>
                <a:cubicBezTo>
                  <a:pt x="293690" y="846550"/>
                  <a:pt x="292332" y="844434"/>
                  <a:pt x="286657" y="847271"/>
                </a:cubicBezTo>
                <a:cubicBezTo>
                  <a:pt x="270963" y="855118"/>
                  <a:pt x="284178" y="851066"/>
                  <a:pt x="270329" y="854528"/>
                </a:cubicBezTo>
                <a:cubicBezTo>
                  <a:pt x="264000" y="857693"/>
                  <a:pt x="260958" y="859466"/>
                  <a:pt x="254000" y="861785"/>
                </a:cubicBezTo>
                <a:cubicBezTo>
                  <a:pt x="251634" y="862574"/>
                  <a:pt x="249035" y="862618"/>
                  <a:pt x="246743" y="863600"/>
                </a:cubicBezTo>
                <a:cubicBezTo>
                  <a:pt x="242078" y="865600"/>
                  <a:pt x="226983" y="874267"/>
                  <a:pt x="219529" y="876300"/>
                </a:cubicBezTo>
                <a:cubicBezTo>
                  <a:pt x="215980" y="877268"/>
                  <a:pt x="212272" y="877509"/>
                  <a:pt x="208643" y="878114"/>
                </a:cubicBezTo>
                <a:cubicBezTo>
                  <a:pt x="174695" y="892664"/>
                  <a:pt x="210674" y="878042"/>
                  <a:pt x="188686" y="885371"/>
                </a:cubicBezTo>
                <a:cubicBezTo>
                  <a:pt x="185596" y="886401"/>
                  <a:pt x="182808" y="888361"/>
                  <a:pt x="179614" y="889000"/>
                </a:cubicBezTo>
                <a:cubicBezTo>
                  <a:pt x="173655" y="890192"/>
                  <a:pt x="167519" y="890209"/>
                  <a:pt x="161472" y="890814"/>
                </a:cubicBezTo>
                <a:cubicBezTo>
                  <a:pt x="156029" y="892628"/>
                  <a:pt x="150709" y="894866"/>
                  <a:pt x="145143" y="896257"/>
                </a:cubicBezTo>
                <a:cubicBezTo>
                  <a:pt x="142724" y="896862"/>
                  <a:pt x="140274" y="897355"/>
                  <a:pt x="137886" y="898071"/>
                </a:cubicBezTo>
                <a:cubicBezTo>
                  <a:pt x="137878" y="898073"/>
                  <a:pt x="116122" y="905327"/>
                  <a:pt x="116114" y="905328"/>
                </a:cubicBezTo>
                <a:cubicBezTo>
                  <a:pt x="96801" y="908088"/>
                  <a:pt x="107673" y="906756"/>
                  <a:pt x="83457" y="908957"/>
                </a:cubicBezTo>
                <a:cubicBezTo>
                  <a:pt x="81038" y="909562"/>
                  <a:pt x="78660" y="910361"/>
                  <a:pt x="76200" y="910771"/>
                </a:cubicBezTo>
                <a:cubicBezTo>
                  <a:pt x="69548" y="911879"/>
                  <a:pt x="59558" y="912317"/>
                  <a:pt x="52614" y="914400"/>
                </a:cubicBezTo>
                <a:cubicBezTo>
                  <a:pt x="49495" y="915336"/>
                  <a:pt x="46662" y="917092"/>
                  <a:pt x="43543" y="918028"/>
                </a:cubicBezTo>
                <a:cubicBezTo>
                  <a:pt x="40589" y="918914"/>
                  <a:pt x="37506" y="919291"/>
                  <a:pt x="34472" y="919843"/>
                </a:cubicBezTo>
                <a:cubicBezTo>
                  <a:pt x="8854" y="924501"/>
                  <a:pt x="36993" y="918976"/>
                  <a:pt x="14514" y="923471"/>
                </a:cubicBezTo>
                <a:cubicBezTo>
                  <a:pt x="12700" y="924681"/>
                  <a:pt x="11114" y="926334"/>
                  <a:pt x="9072" y="927100"/>
                </a:cubicBezTo>
                <a:cubicBezTo>
                  <a:pt x="6185" y="928183"/>
                  <a:pt x="0" y="928914"/>
                  <a:pt x="0" y="928914"/>
                </a:cubicBezTo>
                <a:lnTo>
                  <a:pt x="302986" y="0"/>
                </a:lnTo>
                <a:close/>
              </a:path>
            </a:pathLst>
          </a:custGeom>
          <a:solidFill>
            <a:srgbClr val="FF09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- AUC</a:t>
            </a:r>
            <a:endParaRPr lang="he-IL" sz="1050" dirty="0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AD8513C-9DE7-4C72-BE52-F5BC42C38028}"/>
              </a:ext>
            </a:extLst>
          </p:cNvPr>
          <p:cNvSpPr txBox="1"/>
          <p:nvPr/>
        </p:nvSpPr>
        <p:spPr>
          <a:xfrm>
            <a:off x="-30206" y="1478656"/>
            <a:ext cx="739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10130DD-B29A-4479-8341-6A5A69D2049E}"/>
              </a:ext>
            </a:extLst>
          </p:cNvPr>
          <p:cNvSpPr txBox="1"/>
          <p:nvPr/>
        </p:nvSpPr>
        <p:spPr>
          <a:xfrm>
            <a:off x="1564545" y="308428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9439" y="916799"/>
                <a:ext cx="1137960" cy="20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372158" y="4113943"/>
            <a:ext cx="2591781" cy="2751756"/>
            <a:chOff x="2289308" y="35068868"/>
            <a:chExt cx="6443081" cy="6840779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CEA963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BACF564-4B72-42D4-A0FA-AB21F46289E6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71C9348-DABB-4BDF-A067-878F75133F5E}"/>
                </a:ext>
              </a:extLst>
            </p:cNvPr>
            <p:cNvSpPr txBox="1"/>
            <p:nvPr/>
          </p:nvSpPr>
          <p:spPr>
            <a:xfrm>
              <a:off x="5036299" y="40761962"/>
              <a:ext cx="2289279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X</a:t>
              </a:r>
              <a:endParaRPr lang="he-IL" sz="2400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97429" y="35964791"/>
              <a:ext cx="1836965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RA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BF9000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C55A11"/>
                </a:solidFill>
              </a:rPr>
              <a:t>Average right</a:t>
            </a:r>
            <a:endParaRPr lang="he-IL" sz="1400" dirty="0">
              <a:solidFill>
                <a:srgbClr val="C55A11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730117" y="630717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730117" y="4084092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AB870C7-05F5-4F21-A81E-EE1989EEC110}"/>
              </a:ext>
            </a:extLst>
          </p:cNvPr>
          <p:cNvSpPr txBox="1"/>
          <p:nvPr/>
        </p:nvSpPr>
        <p:spPr>
          <a:xfrm>
            <a:off x="3923932" y="4943963"/>
            <a:ext cx="7390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6B757CF-B2B2-45C2-9D20-D29E9A7D2965}"/>
              </a:ext>
            </a:extLst>
          </p:cNvPr>
          <p:cNvSpPr txBox="1"/>
          <p:nvPr/>
        </p:nvSpPr>
        <p:spPr>
          <a:xfrm>
            <a:off x="5518683" y="642881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864341" y="4008591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251133" y="4409215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730117" y="5642022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363658" y="560824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463570" y="581761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588253" y="600762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A2F2A67-D536-494B-AC1F-A01CC61B4696}"/>
              </a:ext>
            </a:extLst>
          </p:cNvPr>
          <p:cNvSpPr txBox="1"/>
          <p:nvPr/>
        </p:nvSpPr>
        <p:spPr>
          <a:xfrm>
            <a:off x="5004142" y="4964051"/>
            <a:ext cx="51454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b="1" dirty="0"/>
              <a:t>Trial </a:t>
            </a:r>
            <a:r>
              <a:rPr lang="en-US" sz="1050" b="1" dirty="0" err="1"/>
              <a:t>i</a:t>
            </a:r>
            <a:endParaRPr lang="en-US" sz="105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917016" y="4386089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481848" y="5642022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288121" y="5149297"/>
            <a:ext cx="7830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X</a:t>
            </a:r>
            <a:br>
              <a:rPr lang="en-US" sz="1200" dirty="0"/>
            </a:br>
            <a:r>
              <a:rPr lang="en-US" sz="1200" dirty="0"/>
              <a:t>Deviation</a:t>
            </a:r>
            <a:endParaRPr lang="he-IL" sz="1200" dirty="0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579133" y="5846501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708931" y="6047665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730117" y="5857815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730117" y="6047826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99932" y="5923013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99932" y="5711313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99932" y="5505605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340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19</cp:revision>
  <dcterms:created xsi:type="dcterms:W3CDTF">2021-11-22T14:17:00Z</dcterms:created>
  <dcterms:modified xsi:type="dcterms:W3CDTF">2022-02-10T15:47:51Z</dcterms:modified>
</cp:coreProperties>
</file>