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32"/>
    <a:srgbClr val="09BFFF"/>
    <a:srgbClr val="17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-1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A689-2359-43B8-BDE7-1FCF533F8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997B5-E973-4AB8-A153-019DB498C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D839C-63A2-46E7-986D-FB9BAEBE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כ"ט/תשרי/תשפ"ב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4E357-F0EA-4C8C-9CDB-E369ABE9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B4E77-3CCC-4626-95F4-2BCF9572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046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D81E-6211-4E75-83FF-EAADF8D0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2726E-EB96-4450-B1EB-9AC959678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E1099-AE85-4F0F-B645-6B80B6E8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כ"ט/תשרי/תשפ"ב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10F41-0109-4920-922D-5BD4A685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525CB-7AA9-4F48-8450-DA24B279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321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629BC4-32F4-4371-A67F-62047839A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94B47-6F2F-4ABD-B313-66CF0AA60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5976-DCC6-4524-A897-8445985B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כ"ט/תשרי/תשפ"ב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227-A2B5-49F3-B0C6-FC8132C5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51139-067E-46FC-A33D-15EBD980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23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471C-5037-4238-9E2E-ECD3C67A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032D0-557F-4CAD-AFC4-9CFD17C43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4E38-E99E-4629-A737-688B9A37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כ"ט/תשרי/תשפ"ב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C7A98-9451-4FCA-84B9-EA499C42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38727-4E37-40DE-9047-0B9D3B99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623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2E05-AC57-4F5A-862D-8A7B32D5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A624-A602-4680-BE74-A2C6A05D6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E57CC-A8AD-4F4E-A2B8-F4DF1D7A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כ"ט/תשרי/תשפ"ב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10C1F-0680-4B1F-A35B-00AC124D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812CB-5979-41FC-BB01-38760BB8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005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8DB2-680E-43D6-B5BF-A54CC678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DE9D-0C2A-4182-AD1D-A0B4E7637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811F3-9709-463D-B56B-EB3F9437C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0B36F-D3FE-4C4C-83C0-E675CA7D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כ"ט/תשרי/תשפ"ב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6CF2E-94A1-4DEB-95CB-C495E14F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BE641-181F-477D-B2C3-770BAAF0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10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B7C2-7FA7-486C-BE9D-60FA4545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6259B-B490-4D96-8546-652016C27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8E365-1621-48BC-B91F-8113FB1D0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31991-D93C-4D7B-96B9-2CBE5734A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535A7-FA82-4B47-B144-8A69E5138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EF7C2-7E49-452D-B3A4-62DD517D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כ"ט/תשרי/תשפ"ב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6AAF3-2A1E-4023-8776-0E951EC9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7C1E5-8304-4D5E-85CD-6FAD3F62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304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ABA-9085-4FA7-9945-5D30CA5A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A4B8E-700E-4175-A3EB-1D454C30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כ"ט/תשרי/תשפ"ב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66780-D334-4204-9A98-27F5FF17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03CE5-F5A3-4610-B430-844722FF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46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BBF04-FE53-4886-BC81-66558CEB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כ"ט/תשרי/תשפ"ב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2F1CF-37FA-43AB-A1D4-1F10280A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DAF13-2991-42AC-B0F0-30D897E7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792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C796-9051-4E44-943B-2C73E66B0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6AC5D-7BB5-4440-B40F-82DA6CE5F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C748B-CFCA-48F7-818C-E02237EB7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E2062-4CF8-4513-BDCB-42438904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כ"ט/תשרי/תשפ"ב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50BB8-7DE5-40AA-B4EA-6EA5AFBC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B4368-3561-4A1D-B1F1-7E979FCD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25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627C-88FE-485D-96EF-EE656692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8782B-8402-4026-BB9C-C8F7D4E05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65AB7-9750-46F8-97D1-C7AF9924F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B985-A72E-4144-9688-E4EEBF63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כ"ט/תשרי/תשפ"ב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083F8-F791-4C91-97C3-19650526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B409C-BB99-4283-ABF0-9007A765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54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60123-BEF2-4BEC-8075-CDA2CBA4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1EB-70E8-422E-91CE-0F73EEBD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96EE-53C1-4205-AD23-EB8391031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EA5B-5A71-4DF3-A5C7-778567C98FB4}" type="datetimeFigureOut">
              <a:rPr lang="he-IL" smtClean="0"/>
              <a:t>כ"ט/תשרי/תשפ"ב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F7341-428D-4CEA-A2EB-9A5DAD99A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9DB69-71C3-42C9-B418-342DA550E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269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8" y="492094"/>
            <a:ext cx="9163276" cy="5291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2623741" y="0"/>
            <a:ext cx="6944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ניסוי במעקב אחר תנועה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-122548" y="5353329"/>
            <a:ext cx="12851874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מיועד לגילאי 18-35, יד ימין דומיננטית, ללא הפרעות קשב וריכוז</a:t>
            </a:r>
            <a:endParaRPr lang="en-US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  <a:endParaRPr lang="en-US" sz="2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2400" b="1" u="sng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2400" b="1" u="sng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14759-5C3C-479D-B957-02304E4D0F50}"/>
              </a:ext>
            </a:extLst>
          </p:cNvPr>
          <p:cNvSpPr/>
          <p:nvPr/>
        </p:nvSpPr>
        <p:spPr>
          <a:xfrm>
            <a:off x="3986512" y="938461"/>
            <a:ext cx="425789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90 דקות, 75 ש"ח</a:t>
            </a:r>
            <a:endParaRPr lang="en-US" sz="4400" b="1" cap="none" spc="0" dirty="0">
              <a:ln/>
              <a:solidFill>
                <a:srgbClr val="09FF32"/>
              </a:solidFill>
              <a:effectLst>
                <a:glow rad="7874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098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8" y="492094"/>
            <a:ext cx="9163276" cy="5291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2623741" y="0"/>
            <a:ext cx="6944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ניסוי במעקב אחר תנועה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-122548" y="5240205"/>
            <a:ext cx="12851874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מיועד לגילאי 18-35, יד ימין דומיננטית, ללא הפרעות קשב וריכוז</a:t>
            </a:r>
            <a:endParaRPr lang="en-US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הניסוי נערך ב-2 ימים עוקבים, היום הראשון נמשך 30 דקות והשני 90 דקות</a:t>
            </a:r>
            <a:endParaRPr lang="en-US" sz="2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2400" b="1" u="sng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2400" b="1" u="sng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14759-5C3C-479D-B957-02304E4D0F50}"/>
              </a:ext>
            </a:extLst>
          </p:cNvPr>
          <p:cNvSpPr/>
          <p:nvPr/>
        </p:nvSpPr>
        <p:spPr>
          <a:xfrm>
            <a:off x="3672324" y="938461"/>
            <a:ext cx="48862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he-IL" sz="4400" b="1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120 </a:t>
            </a:r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דקות, 125 ש"ח</a:t>
            </a:r>
            <a:endParaRPr lang="en-US" sz="4400" b="1" cap="none" spc="0" dirty="0">
              <a:ln/>
              <a:solidFill>
                <a:srgbClr val="09FF32"/>
              </a:solidFill>
              <a:effectLst>
                <a:glow rad="7874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236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8" y="492094"/>
            <a:ext cx="9163276" cy="5291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2623741" y="0"/>
            <a:ext cx="6944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ניסוי במעקב אחר תנועה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-122548" y="5240205"/>
            <a:ext cx="12851874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מיועד לגילאי 18-35, יד ימין דומיננטית, ללא הפרעות קשב וריכוז</a:t>
            </a:r>
            <a:endParaRPr lang="en-US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הניסוי נערך ב-2 ימים עוקבים, היום הראשון נמשך 30 דקות והשני 90 דקות</a:t>
            </a:r>
            <a:endParaRPr lang="en-US" sz="2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2400" b="1" u="sng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2400" b="1" u="sng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14759-5C3C-479D-B957-02304E4D0F50}"/>
              </a:ext>
            </a:extLst>
          </p:cNvPr>
          <p:cNvSpPr/>
          <p:nvPr/>
        </p:nvSpPr>
        <p:spPr>
          <a:xfrm>
            <a:off x="3672324" y="938461"/>
            <a:ext cx="48862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he-IL" sz="4400" b="1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120 </a:t>
            </a:r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דקות, 100 ש"ח</a:t>
            </a:r>
            <a:endParaRPr lang="en-US" sz="4400" b="1" cap="none" spc="0" dirty="0">
              <a:ln/>
              <a:solidFill>
                <a:srgbClr val="09FF32"/>
              </a:solidFill>
              <a:effectLst>
                <a:glow rad="7874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857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8" y="492094"/>
            <a:ext cx="9163276" cy="5291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2452225" y="-155648"/>
            <a:ext cx="728757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מחפשים משתתפים</a:t>
            </a:r>
          </a:p>
          <a:p>
            <a:pPr algn="ctr"/>
            <a:r>
              <a:rPr lang="he-IL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ל</a:t>
            </a:r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ניסוי במעקב אחר תנועה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-122548" y="5240205"/>
            <a:ext cx="12851874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מיועד לגילאי 18-35, יד ימין דומיננטית, ללא הפרעות קשב וריכוז</a:t>
            </a:r>
            <a:endParaRPr lang="en-US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הניסוי נערך ב-2 ימים עוקבים, היום הראשון נמשך 30 דקות והשני 90 דקות</a:t>
            </a:r>
            <a:endParaRPr lang="en-US" sz="2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2400" b="1" u="sng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2400" b="1" u="sng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14759-5C3C-479D-B957-02304E4D0F50}"/>
              </a:ext>
            </a:extLst>
          </p:cNvPr>
          <p:cNvSpPr/>
          <p:nvPr/>
        </p:nvSpPr>
        <p:spPr>
          <a:xfrm>
            <a:off x="4889003" y="3336197"/>
            <a:ext cx="24529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he-IL" sz="4400" b="1" dirty="0">
                <a:ln/>
                <a:solidFill>
                  <a:srgbClr val="09FF32"/>
                </a:solidFill>
                <a:effectLst>
                  <a:glow rad="1371600">
                    <a:schemeClr val="bg1">
                      <a:alpha val="78000"/>
                    </a:schemeClr>
                  </a:glow>
                </a:effectLst>
              </a:rPr>
              <a:t>120 </a:t>
            </a:r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1371600">
                    <a:schemeClr val="bg1">
                      <a:alpha val="78000"/>
                    </a:schemeClr>
                  </a:glow>
                </a:effectLst>
              </a:rPr>
              <a:t>דקות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E00DE4-D74C-41C6-B61C-987C596DEA10}"/>
              </a:ext>
            </a:extLst>
          </p:cNvPr>
          <p:cNvSpPr/>
          <p:nvPr/>
        </p:nvSpPr>
        <p:spPr>
          <a:xfrm>
            <a:off x="4989478" y="4640130"/>
            <a:ext cx="23038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1371600">
                    <a:schemeClr val="bg1">
                      <a:alpha val="78000"/>
                    </a:schemeClr>
                  </a:glow>
                </a:effectLst>
              </a:rPr>
              <a:t>100 ש"ח</a:t>
            </a:r>
            <a:endParaRPr lang="en-US" sz="4400" b="1" cap="none" spc="0" dirty="0">
              <a:ln/>
              <a:solidFill>
                <a:srgbClr val="09FF32"/>
              </a:solidFill>
              <a:effectLst>
                <a:glow rad="1371600">
                  <a:schemeClr val="bg1">
                    <a:alpha val="78000"/>
                  </a:schemeClr>
                </a:glo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05FD48-5C3C-4E26-BD75-37111E4ADE7E}"/>
              </a:ext>
            </a:extLst>
          </p:cNvPr>
          <p:cNvSpPr/>
          <p:nvPr/>
        </p:nvSpPr>
        <p:spPr>
          <a:xfrm>
            <a:off x="4076952" y="3006571"/>
            <a:ext cx="4051109" cy="1815882"/>
          </a:xfrm>
          <a:prstGeom prst="rect">
            <a:avLst/>
          </a:prstGeom>
          <a:noFill/>
          <a:effectLst>
            <a:glow rad="469900">
              <a:schemeClr val="bg1">
                <a:alpha val="47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המטלה הממוחשבת עורכת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 rtl="1"/>
            <a:endParaRPr lang="he-IL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 rtl="1"/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 rtl="1"/>
            <a:r>
              <a:rPr lang="he-IL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עבורה תקבלו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53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212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6</cp:revision>
  <dcterms:created xsi:type="dcterms:W3CDTF">2021-08-01T12:52:36Z</dcterms:created>
  <dcterms:modified xsi:type="dcterms:W3CDTF">2021-10-05T06:59:32Z</dcterms:modified>
</cp:coreProperties>
</file>