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19853C-7CBE-417C-897A-4F7E248F722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BF9000"/>
    <a:srgbClr val="FFFFFF"/>
    <a:srgbClr val="C55A11"/>
    <a:srgbClr val="FF0909"/>
    <a:srgbClr val="E71224"/>
    <a:srgbClr val="5B84CB"/>
    <a:srgbClr val="A2142F"/>
    <a:srgbClr val="0072BD"/>
    <a:srgbClr val="D6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9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2:3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5642 24575,'0'-52'0,"9"-75"0,2 38 0,-2-57 0,13-1 0,-12 60 0,-8 59 0,1 1 0,1-1 0,15-49 0,2-2 0,-16 55 0,0-3 0,2-34 0,-2 11 0,-2 12 0,-2-43 0,-2 57 0,2 0 0,0 0 0,1 0 0,1 0 0,11-39 0,-6 31 0,0 0 0,3-42 0,4-20 0,-5 47 0,6-79 0,-12 71 0,2-86 0,-6-574 0,-12 554 0,13-789 0,0 937 0,1 1 0,1-1 0,0 0 0,0 1 0,1 0 0,8-18 0,0 2 0,31-61 0,-32 67 0,1 0 0,1 1 0,23-27 0,3-6 0,70-116 0,-75 122 0,-24 34 0,0 0 0,0 0 0,7-17 0,2-6 0,41-59 0,-17 30 0,-32 50 0,1 0 0,15-16 0,10-11 0,-14 13 0,3 0 0,51-46 0,40-24 0,-74 68 0,-27 21 0,-1-1 0,22-20 0,-18 14 0,0 1 0,39-26 0,-41 32 0,-1 0 0,0-2 0,0 0 0,-1 0 0,25-32 0,32-42 0,-46 58 0,20-16 0,-16 17 0,-6 5 0,1 1 0,0 2 0,2 0 0,35-19 0,-40 28 65,26-9 0,16-6-1560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7:1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24:4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4834 24575,'1'-73'0,"-3"-77"0,0 139 0,-1 1 0,0 0 0,-1 0 0,0 0 0,0 0 0,-1 1 0,-9-14 0,-2-5 0,-27-41 0,11 21 0,16 25 0,-36-41 0,43 54 0,-151-179 0,82 104 0,58 62 0,-21-31 0,-13-15 0,44 56 0,1 1 0,-14-25 0,-2-3 0,-47-61 0,-2 9 0,41 52 0,-44-65 0,26 20 0,32 56 0,-2 0 0,-1 2 0,-2 0 0,-42-38 0,4 3 0,48 49 0,2-1 0,0-1 0,0 0 0,2 0 0,-11-21 0,-23-36 0,32 55 0,1 0 0,0-1 0,-12-32 0,18 39 0,0-1 0,-1 1 0,0 1 0,-1-1 0,-11-13 0,-46-46 0,32 37 0,-5-2 0,26 27 0,1-1 0,1-1 0,-12-14 0,17 19 0,1-1 0,0 0 0,0 0 0,1 0 0,0 0 0,0-1 0,-1-9 0,-5-48 0,7 60 0,-1-30 0,-15-66 0,-5 32 0,-38-84 0,56 142 0,-7-15 0,-43-94 0,-2 18 0,3-14 0,50 109 0,1 0 0,0 0 0,0 0 0,1 0 0,-1 0 0,1 0 0,0-11 0,-3-17 0,-5-2 0,-24-58 0,20 65 0,-25-39 0,23 42 0,-23-51 0,29 52 0,1 2 0,-1 1 0,-23-42 0,-14-26 0,33 64 0,0-2 0,2 0 0,-13-48 0,23 74 0,-12-58 0,10 40 0,-1 2 0,-7-20 0,4 15 0,-8-42 0,11 42 0,-14-44 0,10 46 0,-29-70 0,-23-58 0,39 94 0,15 40 0,1 1 0,0 0 0,-5-21 0,7 19 0,0 4 0,1-1 0,-2-24 0,-6-52-1365,9 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3681 24575,'1'-55'0,"-3"-60"0,0 107 0,-1 0 0,0 1 0,-1-1 0,0 1 0,0-1 0,-1 1 0,-9-10 0,-2-4 0,-27-32 0,11 16 0,16 20 0,-36-32 0,43 42 0,-151-137 0,82 79 0,58 47 0,-21-23 0,-13-12 0,44 44 0,1-1 0,-14-18 0,-2-3 0,-47-45 0,-2 6 0,41 40 0,-44-51 0,26 17 0,32 41 0,-2 2 0,-1 0 0,-2 0 0,-42-28 0,4 2 0,48 37 0,2-1 0,0 0 0,0-1 0,2 1 0,-11-17 0,-23-26 0,32 41 0,1-1 0,0 1 0,-12-25 0,18 29 0,0 1 0,-1-1 0,0 1 0,-1 0 0,-11-10 0,-46-36 0,32 29 0,-5-1 0,26 19 0,1 0 0,1 0 0,-12-11 0,17 14 0,1-1 0,0 1 0,0-1 0,1 1 0,0-1 0,0 0 0,-1-7 0,-5-37 0,7 46 0,-1-23 0,-15-50 0,-5 24 0,-38-64 0,56 109 0,-7-12 0,-43-72 0,-2 14 0,3-11 0,50 84 0,1 0 0,0-1 0,0 0 0,1 1 0,-1-1 0,1 0 0,0-8 0,-3-13 0,-5-1 0,-24-44 0,20 49 0,-25-30 0,23 32 0,-23-39 0,29 40 0,1 2 0,-1 0 0,-23-32 0,-14-19 0,33 48 0,0-1 0,2-1 0,-13-35 0,23 55 0,-12-44 0,10 31 0,-1 1 0,-7-14 0,4 10 0,-8-31 0,11 31 0,-14-33 0,10 35 0,-29-53 0,-23-45 0,39 72 0,15 31 0,1 0 0,0 0 0,-5-15 0,7 14 0,0 2 0,1 1 0,-2-20 0,-6-38-1365,9 59-5461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5" Type="http://schemas.openxmlformats.org/officeDocument/2006/relationships/image" Target="../media/image56.png"/><Relationship Id="rId4" Type="http://schemas.openxmlformats.org/officeDocument/2006/relationships/customXml" Target="../ink/ink8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customXml" Target="../ink/ink85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5" Type="http://schemas.openxmlformats.org/officeDocument/2006/relationships/image" Target="../media/image60.png"/><Relationship Id="rId4" Type="http://schemas.openxmlformats.org/officeDocument/2006/relationships/customXml" Target="../ink/ink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4235367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4301067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360561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360561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3177889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4679950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2166122" y="3746070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4267200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4826000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4241625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4821767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3739840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CB1D59C-F2E2-4E7F-A02F-93A3CEBB7B7C}"/>
              </a:ext>
            </a:extLst>
          </p:cNvPr>
          <p:cNvSpPr/>
          <p:nvPr/>
        </p:nvSpPr>
        <p:spPr>
          <a:xfrm>
            <a:off x="5415646" y="1843312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8183291" y="6437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8183291" y="4213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7361574" y="5073821"/>
            <a:ext cx="75460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8971857" y="6558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8317516" y="4079588"/>
            <a:ext cx="21056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DFFA0A-7197-4563-8A92-7612343AE3B5}"/>
              </a:ext>
            </a:extLst>
          </p:cNvPr>
          <p:cNvCxnSpPr/>
          <p:nvPr/>
        </p:nvCxnSpPr>
        <p:spPr>
          <a:xfrm flipV="1">
            <a:off x="9370334" y="4387365"/>
            <a:ext cx="669758" cy="2049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14:cNvPr>
              <p14:cNvContentPartPr/>
              <p14:nvPr/>
            </p14:nvContentPartPr>
            <p14:xfrm>
              <a:off x="9377894" y="4380238"/>
              <a:ext cx="668880" cy="203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8894" y="4371236"/>
                <a:ext cx="686520" cy="2049123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81ABF-16B3-4E91-8D4E-A8C8A11451E8}"/>
              </a:ext>
            </a:extLst>
          </p:cNvPr>
          <p:cNvCxnSpPr/>
          <p:nvPr/>
        </p:nvCxnSpPr>
        <p:spPr>
          <a:xfrm>
            <a:off x="9458564" y="5049755"/>
            <a:ext cx="336884" cy="1264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10D05-9846-4C64-B640-2C9D5C18C1B0}"/>
              </a:ext>
            </a:extLst>
          </p:cNvPr>
          <p:cNvSpPr txBox="1"/>
          <p:nvPr/>
        </p:nvSpPr>
        <p:spPr>
          <a:xfrm rot="1046172">
            <a:off x="9378378" y="4867097"/>
            <a:ext cx="58551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MAD</a:t>
            </a:r>
            <a:endParaRPr lang="he-IL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E6B2E1-DA9E-4944-88A0-736FDCA8661E}"/>
              </a:ext>
            </a:extLst>
          </p:cNvPr>
          <p:cNvSpPr txBox="1"/>
          <p:nvPr/>
        </p:nvSpPr>
        <p:spPr>
          <a:xfrm>
            <a:off x="9609130" y="5874372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D223DB-0B02-4FCA-8D57-FB0C75004ACF}"/>
              </a:ext>
            </a:extLst>
          </p:cNvPr>
          <p:cNvCxnSpPr>
            <a:cxnSpLocks/>
          </p:cNvCxnSpPr>
          <p:nvPr/>
        </p:nvCxnSpPr>
        <p:spPr>
          <a:xfrm>
            <a:off x="4399623" y="293347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796922-48A3-434E-9902-DBF6ADF67505}"/>
              </a:ext>
            </a:extLst>
          </p:cNvPr>
          <p:cNvCxnSpPr>
            <a:cxnSpLocks/>
          </p:cNvCxnSpPr>
          <p:nvPr/>
        </p:nvCxnSpPr>
        <p:spPr>
          <a:xfrm flipV="1">
            <a:off x="4399623" y="71038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5B35CB-B612-4766-92B9-44693ABDFBBD}"/>
              </a:ext>
            </a:extLst>
          </p:cNvPr>
          <p:cNvSpPr txBox="1"/>
          <p:nvPr/>
        </p:nvSpPr>
        <p:spPr>
          <a:xfrm>
            <a:off x="3593438" y="1449484"/>
            <a:ext cx="7390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4F7235-0CD9-485F-A18C-7A1C8C206ACF}"/>
              </a:ext>
            </a:extLst>
          </p:cNvPr>
          <p:cNvSpPr txBox="1"/>
          <p:nvPr/>
        </p:nvSpPr>
        <p:spPr>
          <a:xfrm>
            <a:off x="5188189" y="30551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68B775-3126-456B-8768-1FB2EC66E957}"/>
              </a:ext>
            </a:extLst>
          </p:cNvPr>
          <p:cNvSpPr/>
          <p:nvPr/>
        </p:nvSpPr>
        <p:spPr>
          <a:xfrm>
            <a:off x="4533848" y="32514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D99F52-E71E-4752-BDC4-E969068B2E4F}"/>
              </a:ext>
            </a:extLst>
          </p:cNvPr>
          <p:cNvSpPr txBox="1"/>
          <p:nvPr/>
        </p:nvSpPr>
        <p:spPr>
          <a:xfrm>
            <a:off x="4525459" y="57819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35855-4604-4B11-A5C0-FCB7C3FB0549}"/>
              </a:ext>
            </a:extLst>
          </p:cNvPr>
          <p:cNvCxnSpPr/>
          <p:nvPr/>
        </p:nvCxnSpPr>
        <p:spPr>
          <a:xfrm flipV="1">
            <a:off x="5586666" y="883802"/>
            <a:ext cx="669758" cy="2049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0A192B0-E73F-43E8-9D54-DF74D088C20F}"/>
              </a:ext>
            </a:extLst>
          </p:cNvPr>
          <p:cNvSpPr txBox="1"/>
          <p:nvPr/>
        </p:nvSpPr>
        <p:spPr>
          <a:xfrm>
            <a:off x="5319034" y="2141554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+ AUC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AD27331-DFAE-4DB7-8A87-DC5D38A96881}"/>
              </a:ext>
            </a:extLst>
          </p:cNvPr>
          <p:cNvSpPr txBox="1"/>
          <p:nvPr/>
        </p:nvSpPr>
        <p:spPr>
          <a:xfrm>
            <a:off x="5825462" y="2370809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14:cNvPr>
              <p14:cNvContentPartPr/>
              <p14:nvPr/>
            </p14:nvContentPartPr>
            <p14:xfrm>
              <a:off x="5422083" y="896627"/>
              <a:ext cx="1120320" cy="201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3083" y="887627"/>
                <a:ext cx="1137960" cy="2032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B87BB23-1895-4320-BA8A-B24968B6DC91}"/>
              </a:ext>
            </a:extLst>
          </p:cNvPr>
          <p:cNvSpPr/>
          <p:nvPr/>
        </p:nvSpPr>
        <p:spPr>
          <a:xfrm>
            <a:off x="5950860" y="899886"/>
            <a:ext cx="579651" cy="928914"/>
          </a:xfrm>
          <a:custGeom>
            <a:avLst/>
            <a:gdLst>
              <a:gd name="connsiteX0" fmla="*/ 302986 w 579651"/>
              <a:gd name="connsiteY0" fmla="*/ 0 h 928914"/>
              <a:gd name="connsiteX1" fmla="*/ 302986 w 579651"/>
              <a:gd name="connsiteY1" fmla="*/ 0 h 928914"/>
              <a:gd name="connsiteX2" fmla="*/ 321129 w 579651"/>
              <a:gd name="connsiteY2" fmla="*/ 14514 h 928914"/>
              <a:gd name="connsiteX3" fmla="*/ 324757 w 579651"/>
              <a:gd name="connsiteY3" fmla="*/ 21771 h 928914"/>
              <a:gd name="connsiteX4" fmla="*/ 332014 w 579651"/>
              <a:gd name="connsiteY4" fmla="*/ 29028 h 928914"/>
              <a:gd name="connsiteX5" fmla="*/ 353786 w 579651"/>
              <a:gd name="connsiteY5" fmla="*/ 47171 h 928914"/>
              <a:gd name="connsiteX6" fmla="*/ 357414 w 579651"/>
              <a:gd name="connsiteY6" fmla="*/ 52614 h 928914"/>
              <a:gd name="connsiteX7" fmla="*/ 368300 w 579651"/>
              <a:gd name="connsiteY7" fmla="*/ 61685 h 928914"/>
              <a:gd name="connsiteX8" fmla="*/ 373743 w 579651"/>
              <a:gd name="connsiteY8" fmla="*/ 68943 h 928914"/>
              <a:gd name="connsiteX9" fmla="*/ 377372 w 579651"/>
              <a:gd name="connsiteY9" fmla="*/ 74385 h 928914"/>
              <a:gd name="connsiteX10" fmla="*/ 382814 w 579651"/>
              <a:gd name="connsiteY10" fmla="*/ 78014 h 928914"/>
              <a:gd name="connsiteX11" fmla="*/ 400957 w 579651"/>
              <a:gd name="connsiteY11" fmla="*/ 97971 h 928914"/>
              <a:gd name="connsiteX12" fmla="*/ 408214 w 579651"/>
              <a:gd name="connsiteY12" fmla="*/ 103414 h 928914"/>
              <a:gd name="connsiteX13" fmla="*/ 419100 w 579651"/>
              <a:gd name="connsiteY13" fmla="*/ 110671 h 928914"/>
              <a:gd name="connsiteX14" fmla="*/ 435429 w 579651"/>
              <a:gd name="connsiteY14" fmla="*/ 123371 h 928914"/>
              <a:gd name="connsiteX15" fmla="*/ 442686 w 579651"/>
              <a:gd name="connsiteY15" fmla="*/ 125185 h 928914"/>
              <a:gd name="connsiteX16" fmla="*/ 448129 w 579651"/>
              <a:gd name="connsiteY16" fmla="*/ 130628 h 928914"/>
              <a:gd name="connsiteX17" fmla="*/ 453572 w 579651"/>
              <a:gd name="connsiteY17" fmla="*/ 132443 h 928914"/>
              <a:gd name="connsiteX18" fmla="*/ 477157 w 579651"/>
              <a:gd name="connsiteY18" fmla="*/ 157843 h 928914"/>
              <a:gd name="connsiteX19" fmla="*/ 482600 w 579651"/>
              <a:gd name="connsiteY19" fmla="*/ 163285 h 928914"/>
              <a:gd name="connsiteX20" fmla="*/ 489857 w 579651"/>
              <a:gd name="connsiteY20" fmla="*/ 172357 h 928914"/>
              <a:gd name="connsiteX21" fmla="*/ 495300 w 579651"/>
              <a:gd name="connsiteY21" fmla="*/ 177800 h 928914"/>
              <a:gd name="connsiteX22" fmla="*/ 502557 w 579651"/>
              <a:gd name="connsiteY22" fmla="*/ 188685 h 928914"/>
              <a:gd name="connsiteX23" fmla="*/ 511629 w 579651"/>
              <a:gd name="connsiteY23" fmla="*/ 199571 h 928914"/>
              <a:gd name="connsiteX24" fmla="*/ 517072 w 579651"/>
              <a:gd name="connsiteY24" fmla="*/ 208643 h 928914"/>
              <a:gd name="connsiteX25" fmla="*/ 529772 w 579651"/>
              <a:gd name="connsiteY25" fmla="*/ 219528 h 928914"/>
              <a:gd name="connsiteX26" fmla="*/ 544286 w 579651"/>
              <a:gd name="connsiteY26" fmla="*/ 241300 h 928914"/>
              <a:gd name="connsiteX27" fmla="*/ 551543 w 579651"/>
              <a:gd name="connsiteY27" fmla="*/ 252185 h 928914"/>
              <a:gd name="connsiteX28" fmla="*/ 553357 w 579651"/>
              <a:gd name="connsiteY28" fmla="*/ 257628 h 928914"/>
              <a:gd name="connsiteX29" fmla="*/ 556986 w 579651"/>
              <a:gd name="connsiteY29" fmla="*/ 263071 h 928914"/>
              <a:gd name="connsiteX30" fmla="*/ 562429 w 579651"/>
              <a:gd name="connsiteY30" fmla="*/ 279400 h 928914"/>
              <a:gd name="connsiteX31" fmla="*/ 564243 w 579651"/>
              <a:gd name="connsiteY31" fmla="*/ 319314 h 928914"/>
              <a:gd name="connsiteX32" fmla="*/ 566057 w 579651"/>
              <a:gd name="connsiteY32" fmla="*/ 332014 h 928914"/>
              <a:gd name="connsiteX33" fmla="*/ 569686 w 579651"/>
              <a:gd name="connsiteY33" fmla="*/ 339271 h 928914"/>
              <a:gd name="connsiteX34" fmla="*/ 573314 w 579651"/>
              <a:gd name="connsiteY34" fmla="*/ 362857 h 928914"/>
              <a:gd name="connsiteX35" fmla="*/ 576943 w 579651"/>
              <a:gd name="connsiteY35" fmla="*/ 382814 h 928914"/>
              <a:gd name="connsiteX36" fmla="*/ 576943 w 579651"/>
              <a:gd name="connsiteY36" fmla="*/ 500743 h 928914"/>
              <a:gd name="connsiteX37" fmla="*/ 573314 w 579651"/>
              <a:gd name="connsiteY37" fmla="*/ 522514 h 928914"/>
              <a:gd name="connsiteX38" fmla="*/ 571500 w 579651"/>
              <a:gd name="connsiteY38" fmla="*/ 538843 h 928914"/>
              <a:gd name="connsiteX39" fmla="*/ 564243 w 579651"/>
              <a:gd name="connsiteY39" fmla="*/ 562428 h 928914"/>
              <a:gd name="connsiteX40" fmla="*/ 560614 w 579651"/>
              <a:gd name="connsiteY40" fmla="*/ 567871 h 928914"/>
              <a:gd name="connsiteX41" fmla="*/ 555172 w 579651"/>
              <a:gd name="connsiteY41" fmla="*/ 580571 h 928914"/>
              <a:gd name="connsiteX42" fmla="*/ 549729 w 579651"/>
              <a:gd name="connsiteY42" fmla="*/ 586014 h 928914"/>
              <a:gd name="connsiteX43" fmla="*/ 546100 w 579651"/>
              <a:gd name="connsiteY43" fmla="*/ 593271 h 928914"/>
              <a:gd name="connsiteX44" fmla="*/ 540657 w 579651"/>
              <a:gd name="connsiteY44" fmla="*/ 602343 h 928914"/>
              <a:gd name="connsiteX45" fmla="*/ 537029 w 579651"/>
              <a:gd name="connsiteY45" fmla="*/ 607785 h 928914"/>
              <a:gd name="connsiteX46" fmla="*/ 535214 w 579651"/>
              <a:gd name="connsiteY46" fmla="*/ 613228 h 928914"/>
              <a:gd name="connsiteX47" fmla="*/ 531586 w 579651"/>
              <a:gd name="connsiteY47" fmla="*/ 627743 h 928914"/>
              <a:gd name="connsiteX48" fmla="*/ 529772 w 579651"/>
              <a:gd name="connsiteY48" fmla="*/ 633185 h 928914"/>
              <a:gd name="connsiteX49" fmla="*/ 518886 w 579651"/>
              <a:gd name="connsiteY49" fmla="*/ 649514 h 928914"/>
              <a:gd name="connsiteX50" fmla="*/ 506186 w 579651"/>
              <a:gd name="connsiteY50" fmla="*/ 676728 h 928914"/>
              <a:gd name="connsiteX51" fmla="*/ 495300 w 579651"/>
              <a:gd name="connsiteY51" fmla="*/ 683985 h 928914"/>
              <a:gd name="connsiteX52" fmla="*/ 471714 w 579651"/>
              <a:gd name="connsiteY52" fmla="*/ 691243 h 928914"/>
              <a:gd name="connsiteX53" fmla="*/ 459014 w 579651"/>
              <a:gd name="connsiteY53" fmla="*/ 694871 h 928914"/>
              <a:gd name="connsiteX54" fmla="*/ 446314 w 579651"/>
              <a:gd name="connsiteY54" fmla="*/ 703943 h 928914"/>
              <a:gd name="connsiteX55" fmla="*/ 433614 w 579651"/>
              <a:gd name="connsiteY55" fmla="*/ 713014 h 928914"/>
              <a:gd name="connsiteX56" fmla="*/ 426357 w 579651"/>
              <a:gd name="connsiteY56" fmla="*/ 714828 h 928914"/>
              <a:gd name="connsiteX57" fmla="*/ 417286 w 579651"/>
              <a:gd name="connsiteY57" fmla="*/ 727528 h 928914"/>
              <a:gd name="connsiteX58" fmla="*/ 411843 w 579651"/>
              <a:gd name="connsiteY58" fmla="*/ 732971 h 928914"/>
              <a:gd name="connsiteX59" fmla="*/ 402772 w 579651"/>
              <a:gd name="connsiteY59" fmla="*/ 743857 h 928914"/>
              <a:gd name="connsiteX60" fmla="*/ 397329 w 579651"/>
              <a:gd name="connsiteY60" fmla="*/ 747485 h 928914"/>
              <a:gd name="connsiteX61" fmla="*/ 388257 w 579651"/>
              <a:gd name="connsiteY61" fmla="*/ 758371 h 928914"/>
              <a:gd name="connsiteX62" fmla="*/ 368300 w 579651"/>
              <a:gd name="connsiteY62" fmla="*/ 772885 h 928914"/>
              <a:gd name="connsiteX63" fmla="*/ 361043 w 579651"/>
              <a:gd name="connsiteY63" fmla="*/ 780143 h 928914"/>
              <a:gd name="connsiteX64" fmla="*/ 353786 w 579651"/>
              <a:gd name="connsiteY64" fmla="*/ 783771 h 928914"/>
              <a:gd name="connsiteX65" fmla="*/ 335643 w 579651"/>
              <a:gd name="connsiteY65" fmla="*/ 801914 h 928914"/>
              <a:gd name="connsiteX66" fmla="*/ 321129 w 579651"/>
              <a:gd name="connsiteY66" fmla="*/ 814614 h 928914"/>
              <a:gd name="connsiteX67" fmla="*/ 308429 w 579651"/>
              <a:gd name="connsiteY67" fmla="*/ 834571 h 928914"/>
              <a:gd name="connsiteX68" fmla="*/ 302986 w 579651"/>
              <a:gd name="connsiteY68" fmla="*/ 836385 h 928914"/>
              <a:gd name="connsiteX69" fmla="*/ 299357 w 579651"/>
              <a:gd name="connsiteY69" fmla="*/ 841828 h 928914"/>
              <a:gd name="connsiteX70" fmla="*/ 286657 w 579651"/>
              <a:gd name="connsiteY70" fmla="*/ 847271 h 928914"/>
              <a:gd name="connsiteX71" fmla="*/ 270329 w 579651"/>
              <a:gd name="connsiteY71" fmla="*/ 854528 h 928914"/>
              <a:gd name="connsiteX72" fmla="*/ 254000 w 579651"/>
              <a:gd name="connsiteY72" fmla="*/ 861785 h 928914"/>
              <a:gd name="connsiteX73" fmla="*/ 246743 w 579651"/>
              <a:gd name="connsiteY73" fmla="*/ 863600 h 928914"/>
              <a:gd name="connsiteX74" fmla="*/ 219529 w 579651"/>
              <a:gd name="connsiteY74" fmla="*/ 876300 h 928914"/>
              <a:gd name="connsiteX75" fmla="*/ 208643 w 579651"/>
              <a:gd name="connsiteY75" fmla="*/ 878114 h 928914"/>
              <a:gd name="connsiteX76" fmla="*/ 188686 w 579651"/>
              <a:gd name="connsiteY76" fmla="*/ 885371 h 928914"/>
              <a:gd name="connsiteX77" fmla="*/ 179614 w 579651"/>
              <a:gd name="connsiteY77" fmla="*/ 889000 h 928914"/>
              <a:gd name="connsiteX78" fmla="*/ 161472 w 579651"/>
              <a:gd name="connsiteY78" fmla="*/ 890814 h 928914"/>
              <a:gd name="connsiteX79" fmla="*/ 145143 w 579651"/>
              <a:gd name="connsiteY79" fmla="*/ 896257 h 928914"/>
              <a:gd name="connsiteX80" fmla="*/ 137886 w 579651"/>
              <a:gd name="connsiteY80" fmla="*/ 898071 h 928914"/>
              <a:gd name="connsiteX81" fmla="*/ 116114 w 579651"/>
              <a:gd name="connsiteY81" fmla="*/ 905328 h 928914"/>
              <a:gd name="connsiteX82" fmla="*/ 83457 w 579651"/>
              <a:gd name="connsiteY82" fmla="*/ 908957 h 928914"/>
              <a:gd name="connsiteX83" fmla="*/ 76200 w 579651"/>
              <a:gd name="connsiteY83" fmla="*/ 910771 h 928914"/>
              <a:gd name="connsiteX84" fmla="*/ 52614 w 579651"/>
              <a:gd name="connsiteY84" fmla="*/ 914400 h 928914"/>
              <a:gd name="connsiteX85" fmla="*/ 43543 w 579651"/>
              <a:gd name="connsiteY85" fmla="*/ 918028 h 928914"/>
              <a:gd name="connsiteX86" fmla="*/ 34472 w 579651"/>
              <a:gd name="connsiteY86" fmla="*/ 919843 h 928914"/>
              <a:gd name="connsiteX87" fmla="*/ 14514 w 579651"/>
              <a:gd name="connsiteY87" fmla="*/ 923471 h 928914"/>
              <a:gd name="connsiteX88" fmla="*/ 9072 w 579651"/>
              <a:gd name="connsiteY88" fmla="*/ 927100 h 928914"/>
              <a:gd name="connsiteX89" fmla="*/ 0 w 579651"/>
              <a:gd name="connsiteY89" fmla="*/ 928914 h 928914"/>
              <a:gd name="connsiteX90" fmla="*/ 302986 w 579651"/>
              <a:gd name="connsiteY90" fmla="*/ 0 h 92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79651" h="928914">
                <a:moveTo>
                  <a:pt x="302986" y="0"/>
                </a:moveTo>
                <a:lnTo>
                  <a:pt x="302986" y="0"/>
                </a:lnTo>
                <a:cubicBezTo>
                  <a:pt x="306986" y="2857"/>
                  <a:pt x="317328" y="9193"/>
                  <a:pt x="321129" y="14514"/>
                </a:cubicBezTo>
                <a:cubicBezTo>
                  <a:pt x="322701" y="16715"/>
                  <a:pt x="323134" y="19607"/>
                  <a:pt x="324757" y="21771"/>
                </a:cubicBezTo>
                <a:cubicBezTo>
                  <a:pt x="326810" y="24508"/>
                  <a:pt x="329492" y="26716"/>
                  <a:pt x="332014" y="29028"/>
                </a:cubicBezTo>
                <a:cubicBezTo>
                  <a:pt x="344604" y="40569"/>
                  <a:pt x="343362" y="39352"/>
                  <a:pt x="353786" y="47171"/>
                </a:cubicBezTo>
                <a:cubicBezTo>
                  <a:pt x="354995" y="48985"/>
                  <a:pt x="356018" y="50939"/>
                  <a:pt x="357414" y="52614"/>
                </a:cubicBezTo>
                <a:cubicBezTo>
                  <a:pt x="361779" y="57853"/>
                  <a:pt x="362948" y="58118"/>
                  <a:pt x="368300" y="61685"/>
                </a:cubicBezTo>
                <a:cubicBezTo>
                  <a:pt x="370114" y="64104"/>
                  <a:pt x="371985" y="66482"/>
                  <a:pt x="373743" y="68943"/>
                </a:cubicBezTo>
                <a:cubicBezTo>
                  <a:pt x="375010" y="70717"/>
                  <a:pt x="375830" y="72843"/>
                  <a:pt x="377372" y="74385"/>
                </a:cubicBezTo>
                <a:cubicBezTo>
                  <a:pt x="378914" y="75927"/>
                  <a:pt x="381272" y="76472"/>
                  <a:pt x="382814" y="78014"/>
                </a:cubicBezTo>
                <a:cubicBezTo>
                  <a:pt x="396396" y="91597"/>
                  <a:pt x="377116" y="80090"/>
                  <a:pt x="400957" y="97971"/>
                </a:cubicBezTo>
                <a:cubicBezTo>
                  <a:pt x="403376" y="99785"/>
                  <a:pt x="405737" y="101680"/>
                  <a:pt x="408214" y="103414"/>
                </a:cubicBezTo>
                <a:cubicBezTo>
                  <a:pt x="411787" y="105915"/>
                  <a:pt x="416016" y="107587"/>
                  <a:pt x="419100" y="110671"/>
                </a:cubicBezTo>
                <a:cubicBezTo>
                  <a:pt x="423371" y="114942"/>
                  <a:pt x="429642" y="121924"/>
                  <a:pt x="435429" y="123371"/>
                </a:cubicBezTo>
                <a:lnTo>
                  <a:pt x="442686" y="125185"/>
                </a:lnTo>
                <a:cubicBezTo>
                  <a:pt x="444500" y="126999"/>
                  <a:pt x="445994" y="129205"/>
                  <a:pt x="448129" y="130628"/>
                </a:cubicBezTo>
                <a:cubicBezTo>
                  <a:pt x="449720" y="131689"/>
                  <a:pt x="452112" y="131208"/>
                  <a:pt x="453572" y="132443"/>
                </a:cubicBezTo>
                <a:cubicBezTo>
                  <a:pt x="479684" y="154538"/>
                  <a:pt x="464521" y="143101"/>
                  <a:pt x="477157" y="157843"/>
                </a:cubicBezTo>
                <a:cubicBezTo>
                  <a:pt x="478827" y="159791"/>
                  <a:pt x="480911" y="161354"/>
                  <a:pt x="482600" y="163285"/>
                </a:cubicBezTo>
                <a:cubicBezTo>
                  <a:pt x="485150" y="166199"/>
                  <a:pt x="487307" y="169443"/>
                  <a:pt x="489857" y="172357"/>
                </a:cubicBezTo>
                <a:cubicBezTo>
                  <a:pt x="491547" y="174288"/>
                  <a:pt x="493725" y="175775"/>
                  <a:pt x="495300" y="177800"/>
                </a:cubicBezTo>
                <a:cubicBezTo>
                  <a:pt x="497977" y="181242"/>
                  <a:pt x="499940" y="185196"/>
                  <a:pt x="502557" y="188685"/>
                </a:cubicBezTo>
                <a:cubicBezTo>
                  <a:pt x="505391" y="192464"/>
                  <a:pt x="508851" y="195751"/>
                  <a:pt x="511629" y="199571"/>
                </a:cubicBezTo>
                <a:cubicBezTo>
                  <a:pt x="513703" y="202423"/>
                  <a:pt x="514907" y="205859"/>
                  <a:pt x="517072" y="208643"/>
                </a:cubicBezTo>
                <a:cubicBezTo>
                  <a:pt x="521810" y="214735"/>
                  <a:pt x="524070" y="215728"/>
                  <a:pt x="529772" y="219528"/>
                </a:cubicBezTo>
                <a:cubicBezTo>
                  <a:pt x="537967" y="235919"/>
                  <a:pt x="527613" y="216292"/>
                  <a:pt x="544286" y="241300"/>
                </a:cubicBezTo>
                <a:lnTo>
                  <a:pt x="551543" y="252185"/>
                </a:lnTo>
                <a:cubicBezTo>
                  <a:pt x="552148" y="253999"/>
                  <a:pt x="552502" y="255917"/>
                  <a:pt x="553357" y="257628"/>
                </a:cubicBezTo>
                <a:cubicBezTo>
                  <a:pt x="554332" y="259578"/>
                  <a:pt x="556147" y="261058"/>
                  <a:pt x="556986" y="263071"/>
                </a:cubicBezTo>
                <a:cubicBezTo>
                  <a:pt x="559193" y="268367"/>
                  <a:pt x="562429" y="279400"/>
                  <a:pt x="562429" y="279400"/>
                </a:cubicBezTo>
                <a:cubicBezTo>
                  <a:pt x="563034" y="292705"/>
                  <a:pt x="563327" y="306027"/>
                  <a:pt x="564243" y="319314"/>
                </a:cubicBezTo>
                <a:cubicBezTo>
                  <a:pt x="564537" y="323580"/>
                  <a:pt x="564932" y="327888"/>
                  <a:pt x="566057" y="332014"/>
                </a:cubicBezTo>
                <a:cubicBezTo>
                  <a:pt x="566769" y="334623"/>
                  <a:pt x="568476" y="336852"/>
                  <a:pt x="569686" y="339271"/>
                </a:cubicBezTo>
                <a:cubicBezTo>
                  <a:pt x="571043" y="348769"/>
                  <a:pt x="571638" y="353641"/>
                  <a:pt x="573314" y="362857"/>
                </a:cubicBezTo>
                <a:cubicBezTo>
                  <a:pt x="578386" y="390750"/>
                  <a:pt x="571597" y="350735"/>
                  <a:pt x="576943" y="382814"/>
                </a:cubicBezTo>
                <a:cubicBezTo>
                  <a:pt x="580487" y="432443"/>
                  <a:pt x="580621" y="423502"/>
                  <a:pt x="576943" y="500743"/>
                </a:cubicBezTo>
                <a:cubicBezTo>
                  <a:pt x="576593" y="508092"/>
                  <a:pt x="574126" y="515202"/>
                  <a:pt x="573314" y="522514"/>
                </a:cubicBezTo>
                <a:cubicBezTo>
                  <a:pt x="572709" y="527957"/>
                  <a:pt x="572452" y="533450"/>
                  <a:pt x="571500" y="538843"/>
                </a:cubicBezTo>
                <a:cubicBezTo>
                  <a:pt x="570234" y="546018"/>
                  <a:pt x="567666" y="555583"/>
                  <a:pt x="564243" y="562428"/>
                </a:cubicBezTo>
                <a:cubicBezTo>
                  <a:pt x="563268" y="564378"/>
                  <a:pt x="561824" y="566057"/>
                  <a:pt x="560614" y="567871"/>
                </a:cubicBezTo>
                <a:cubicBezTo>
                  <a:pt x="559134" y="572312"/>
                  <a:pt x="557974" y="576648"/>
                  <a:pt x="555172" y="580571"/>
                </a:cubicBezTo>
                <a:cubicBezTo>
                  <a:pt x="553681" y="582659"/>
                  <a:pt x="551220" y="583926"/>
                  <a:pt x="549729" y="586014"/>
                </a:cubicBezTo>
                <a:cubicBezTo>
                  <a:pt x="548157" y="588215"/>
                  <a:pt x="547414" y="590907"/>
                  <a:pt x="546100" y="593271"/>
                </a:cubicBezTo>
                <a:cubicBezTo>
                  <a:pt x="544387" y="596354"/>
                  <a:pt x="542526" y="599352"/>
                  <a:pt x="540657" y="602343"/>
                </a:cubicBezTo>
                <a:cubicBezTo>
                  <a:pt x="539502" y="604192"/>
                  <a:pt x="538004" y="605835"/>
                  <a:pt x="537029" y="607785"/>
                </a:cubicBezTo>
                <a:cubicBezTo>
                  <a:pt x="536174" y="609496"/>
                  <a:pt x="535717" y="611383"/>
                  <a:pt x="535214" y="613228"/>
                </a:cubicBezTo>
                <a:cubicBezTo>
                  <a:pt x="533902" y="618039"/>
                  <a:pt x="533163" y="623012"/>
                  <a:pt x="531586" y="627743"/>
                </a:cubicBezTo>
                <a:cubicBezTo>
                  <a:pt x="530981" y="629557"/>
                  <a:pt x="530735" y="631533"/>
                  <a:pt x="529772" y="633185"/>
                </a:cubicBezTo>
                <a:cubicBezTo>
                  <a:pt x="526476" y="638836"/>
                  <a:pt x="521463" y="643501"/>
                  <a:pt x="518886" y="649514"/>
                </a:cubicBezTo>
                <a:cubicBezTo>
                  <a:pt x="516912" y="654119"/>
                  <a:pt x="508926" y="673440"/>
                  <a:pt x="506186" y="676728"/>
                </a:cubicBezTo>
                <a:cubicBezTo>
                  <a:pt x="503394" y="680078"/>
                  <a:pt x="499040" y="681741"/>
                  <a:pt x="495300" y="683985"/>
                </a:cubicBezTo>
                <a:cubicBezTo>
                  <a:pt x="485823" y="689672"/>
                  <a:pt x="484980" y="687927"/>
                  <a:pt x="471714" y="691243"/>
                </a:cubicBezTo>
                <a:cubicBezTo>
                  <a:pt x="467443" y="692311"/>
                  <a:pt x="463247" y="693662"/>
                  <a:pt x="459014" y="694871"/>
                </a:cubicBezTo>
                <a:cubicBezTo>
                  <a:pt x="435355" y="712616"/>
                  <a:pt x="464843" y="690708"/>
                  <a:pt x="446314" y="703943"/>
                </a:cubicBezTo>
                <a:cubicBezTo>
                  <a:pt x="445389" y="704604"/>
                  <a:pt x="435748" y="712099"/>
                  <a:pt x="433614" y="713014"/>
                </a:cubicBezTo>
                <a:cubicBezTo>
                  <a:pt x="431322" y="713996"/>
                  <a:pt x="428776" y="714223"/>
                  <a:pt x="426357" y="714828"/>
                </a:cubicBezTo>
                <a:cubicBezTo>
                  <a:pt x="423483" y="719139"/>
                  <a:pt x="420665" y="723586"/>
                  <a:pt x="417286" y="727528"/>
                </a:cubicBezTo>
                <a:cubicBezTo>
                  <a:pt x="415616" y="729476"/>
                  <a:pt x="413548" y="731053"/>
                  <a:pt x="411843" y="732971"/>
                </a:cubicBezTo>
                <a:cubicBezTo>
                  <a:pt x="408705" y="736501"/>
                  <a:pt x="406112" y="740517"/>
                  <a:pt x="402772" y="743857"/>
                </a:cubicBezTo>
                <a:cubicBezTo>
                  <a:pt x="401230" y="745399"/>
                  <a:pt x="398871" y="745943"/>
                  <a:pt x="397329" y="747485"/>
                </a:cubicBezTo>
                <a:cubicBezTo>
                  <a:pt x="393989" y="750825"/>
                  <a:pt x="391597" y="755031"/>
                  <a:pt x="388257" y="758371"/>
                </a:cubicBezTo>
                <a:cubicBezTo>
                  <a:pt x="377718" y="768910"/>
                  <a:pt x="378500" y="767786"/>
                  <a:pt x="368300" y="772885"/>
                </a:cubicBezTo>
                <a:cubicBezTo>
                  <a:pt x="365881" y="775304"/>
                  <a:pt x="363780" y="778090"/>
                  <a:pt x="361043" y="780143"/>
                </a:cubicBezTo>
                <a:cubicBezTo>
                  <a:pt x="358879" y="781766"/>
                  <a:pt x="355839" y="782011"/>
                  <a:pt x="353786" y="783771"/>
                </a:cubicBezTo>
                <a:cubicBezTo>
                  <a:pt x="347292" y="789337"/>
                  <a:pt x="342759" y="797170"/>
                  <a:pt x="335643" y="801914"/>
                </a:cubicBezTo>
                <a:cubicBezTo>
                  <a:pt x="329349" y="806111"/>
                  <a:pt x="326435" y="807539"/>
                  <a:pt x="321129" y="814614"/>
                </a:cubicBezTo>
                <a:cubicBezTo>
                  <a:pt x="318567" y="818030"/>
                  <a:pt x="312956" y="830799"/>
                  <a:pt x="308429" y="834571"/>
                </a:cubicBezTo>
                <a:cubicBezTo>
                  <a:pt x="306960" y="835795"/>
                  <a:pt x="304800" y="835780"/>
                  <a:pt x="302986" y="836385"/>
                </a:cubicBezTo>
                <a:cubicBezTo>
                  <a:pt x="301776" y="838199"/>
                  <a:pt x="301032" y="840432"/>
                  <a:pt x="299357" y="841828"/>
                </a:cubicBezTo>
                <a:cubicBezTo>
                  <a:pt x="293690" y="846550"/>
                  <a:pt x="292332" y="844434"/>
                  <a:pt x="286657" y="847271"/>
                </a:cubicBezTo>
                <a:cubicBezTo>
                  <a:pt x="270963" y="855118"/>
                  <a:pt x="284178" y="851066"/>
                  <a:pt x="270329" y="854528"/>
                </a:cubicBezTo>
                <a:cubicBezTo>
                  <a:pt x="264000" y="857693"/>
                  <a:pt x="260958" y="859466"/>
                  <a:pt x="254000" y="861785"/>
                </a:cubicBezTo>
                <a:cubicBezTo>
                  <a:pt x="251634" y="862574"/>
                  <a:pt x="249035" y="862618"/>
                  <a:pt x="246743" y="863600"/>
                </a:cubicBezTo>
                <a:cubicBezTo>
                  <a:pt x="242078" y="865600"/>
                  <a:pt x="226983" y="874267"/>
                  <a:pt x="219529" y="876300"/>
                </a:cubicBezTo>
                <a:cubicBezTo>
                  <a:pt x="215980" y="877268"/>
                  <a:pt x="212272" y="877509"/>
                  <a:pt x="208643" y="878114"/>
                </a:cubicBezTo>
                <a:cubicBezTo>
                  <a:pt x="174695" y="892664"/>
                  <a:pt x="210674" y="878042"/>
                  <a:pt x="188686" y="885371"/>
                </a:cubicBezTo>
                <a:cubicBezTo>
                  <a:pt x="185596" y="886401"/>
                  <a:pt x="182808" y="888361"/>
                  <a:pt x="179614" y="889000"/>
                </a:cubicBezTo>
                <a:cubicBezTo>
                  <a:pt x="173655" y="890192"/>
                  <a:pt x="167519" y="890209"/>
                  <a:pt x="161472" y="890814"/>
                </a:cubicBezTo>
                <a:cubicBezTo>
                  <a:pt x="156029" y="892628"/>
                  <a:pt x="150709" y="894866"/>
                  <a:pt x="145143" y="896257"/>
                </a:cubicBezTo>
                <a:cubicBezTo>
                  <a:pt x="142724" y="896862"/>
                  <a:pt x="140274" y="897355"/>
                  <a:pt x="137886" y="898071"/>
                </a:cubicBezTo>
                <a:cubicBezTo>
                  <a:pt x="137878" y="898073"/>
                  <a:pt x="116122" y="905327"/>
                  <a:pt x="116114" y="905328"/>
                </a:cubicBezTo>
                <a:cubicBezTo>
                  <a:pt x="96801" y="908088"/>
                  <a:pt x="107673" y="906756"/>
                  <a:pt x="83457" y="908957"/>
                </a:cubicBezTo>
                <a:cubicBezTo>
                  <a:pt x="81038" y="909562"/>
                  <a:pt x="78660" y="910361"/>
                  <a:pt x="76200" y="910771"/>
                </a:cubicBezTo>
                <a:cubicBezTo>
                  <a:pt x="69548" y="911879"/>
                  <a:pt x="59558" y="912317"/>
                  <a:pt x="52614" y="914400"/>
                </a:cubicBezTo>
                <a:cubicBezTo>
                  <a:pt x="49495" y="915336"/>
                  <a:pt x="46662" y="917092"/>
                  <a:pt x="43543" y="918028"/>
                </a:cubicBezTo>
                <a:cubicBezTo>
                  <a:pt x="40589" y="918914"/>
                  <a:pt x="37506" y="919291"/>
                  <a:pt x="34472" y="919843"/>
                </a:cubicBezTo>
                <a:cubicBezTo>
                  <a:pt x="8854" y="924501"/>
                  <a:pt x="36993" y="918976"/>
                  <a:pt x="14514" y="923471"/>
                </a:cubicBezTo>
                <a:cubicBezTo>
                  <a:pt x="12700" y="924681"/>
                  <a:pt x="11114" y="926334"/>
                  <a:pt x="9072" y="927100"/>
                </a:cubicBezTo>
                <a:cubicBezTo>
                  <a:pt x="6185" y="928183"/>
                  <a:pt x="0" y="928914"/>
                  <a:pt x="0" y="928914"/>
                </a:cubicBezTo>
                <a:lnTo>
                  <a:pt x="302986" y="0"/>
                </a:lnTo>
                <a:close/>
              </a:path>
            </a:pathLst>
          </a:custGeom>
          <a:solidFill>
            <a:srgbClr val="FF09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D6994D-8D94-4212-9202-3C66AF508EAA}"/>
              </a:ext>
            </a:extLst>
          </p:cNvPr>
          <p:cNvSpPr txBox="1"/>
          <p:nvPr/>
        </p:nvSpPr>
        <p:spPr>
          <a:xfrm>
            <a:off x="5978489" y="1293259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- AUC</a:t>
            </a:r>
            <a:endParaRPr lang="he-IL" sz="1050" dirty="0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879CA0F-4FF5-44EC-8ECE-2884779FAB7C}"/>
              </a:ext>
            </a:extLst>
          </p:cNvPr>
          <p:cNvSpPr/>
          <p:nvPr/>
        </p:nvSpPr>
        <p:spPr>
          <a:xfrm>
            <a:off x="1792002" y="1872484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7760A-DA8D-4BC2-98D5-6874810E86B3}"/>
              </a:ext>
            </a:extLst>
          </p:cNvPr>
          <p:cNvCxnSpPr>
            <a:cxnSpLocks/>
          </p:cNvCxnSpPr>
          <p:nvPr/>
        </p:nvCxnSpPr>
        <p:spPr>
          <a:xfrm>
            <a:off x="775979" y="296264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FA3074-0691-439D-A5CE-2E16B7942C55}"/>
              </a:ext>
            </a:extLst>
          </p:cNvPr>
          <p:cNvCxnSpPr>
            <a:cxnSpLocks/>
          </p:cNvCxnSpPr>
          <p:nvPr/>
        </p:nvCxnSpPr>
        <p:spPr>
          <a:xfrm flipV="1">
            <a:off x="775979" y="73955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4AD8513C-9DE7-4C72-BE52-F5BC42C38028}"/>
              </a:ext>
            </a:extLst>
          </p:cNvPr>
          <p:cNvSpPr txBox="1"/>
          <p:nvPr/>
        </p:nvSpPr>
        <p:spPr>
          <a:xfrm>
            <a:off x="-30206" y="1478656"/>
            <a:ext cx="7390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10130DD-B29A-4479-8341-6A5A69D2049E}"/>
              </a:ext>
            </a:extLst>
          </p:cNvPr>
          <p:cNvSpPr txBox="1"/>
          <p:nvPr/>
        </p:nvSpPr>
        <p:spPr>
          <a:xfrm>
            <a:off x="1564545" y="308428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59BAB8AE-CE4E-485A-A19D-EFF40E8D7960}"/>
              </a:ext>
            </a:extLst>
          </p:cNvPr>
          <p:cNvSpPr/>
          <p:nvPr/>
        </p:nvSpPr>
        <p:spPr>
          <a:xfrm>
            <a:off x="910204" y="35431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A1DDFE-1663-4738-905E-5E8F956FEB2C}"/>
              </a:ext>
            </a:extLst>
          </p:cNvPr>
          <p:cNvSpPr txBox="1"/>
          <p:nvPr/>
        </p:nvSpPr>
        <p:spPr>
          <a:xfrm>
            <a:off x="901815" y="60736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CD5DAA-8040-404C-BC2E-F67BC2273FB5}"/>
              </a:ext>
            </a:extLst>
          </p:cNvPr>
          <p:cNvCxnSpPr/>
          <p:nvPr/>
        </p:nvCxnSpPr>
        <p:spPr>
          <a:xfrm flipV="1">
            <a:off x="1963022" y="912974"/>
            <a:ext cx="669758" cy="2049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CDE5AD6-0F00-4444-838D-63C3180FDA27}"/>
              </a:ext>
            </a:extLst>
          </p:cNvPr>
          <p:cNvSpPr txBox="1"/>
          <p:nvPr/>
        </p:nvSpPr>
        <p:spPr>
          <a:xfrm>
            <a:off x="1695390" y="2170726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+ AUC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F13FC9-0638-45FC-961E-35EAAEA379A6}"/>
              </a:ext>
            </a:extLst>
          </p:cNvPr>
          <p:cNvSpPr txBox="1"/>
          <p:nvPr/>
        </p:nvSpPr>
        <p:spPr>
          <a:xfrm>
            <a:off x="2201818" y="2399981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14:cNvPr>
              <p14:cNvContentPartPr/>
              <p14:nvPr/>
            </p14:nvContentPartPr>
            <p14:xfrm>
              <a:off x="1798439" y="925799"/>
              <a:ext cx="1120320" cy="2015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9439" y="916799"/>
                <a:ext cx="1137960" cy="20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12F579A-A8D7-4811-BEAE-D5E4B633DD05}"/>
              </a:ext>
            </a:extLst>
          </p:cNvPr>
          <p:cNvGrpSpPr/>
          <p:nvPr/>
        </p:nvGrpSpPr>
        <p:grpSpPr>
          <a:xfrm>
            <a:off x="372158" y="4113943"/>
            <a:ext cx="2591781" cy="2751756"/>
            <a:chOff x="2289308" y="35068868"/>
            <a:chExt cx="6443081" cy="6840779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BB4328C-DFE3-4E47-94DE-D8462C0AF4DE}"/>
                </a:ext>
              </a:extLst>
            </p:cNvPr>
            <p:cNvSpPr/>
            <p:nvPr/>
          </p:nvSpPr>
          <p:spPr>
            <a:xfrm>
              <a:off x="4865828" y="35992628"/>
              <a:ext cx="2840399" cy="4414281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CEA963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3A1140A-7BF4-4E43-919E-B1B5054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3544DA-8E73-4F63-9FEC-8570DCC6F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4BACF564-4B72-42D4-A0FA-AB21F46289E6}"/>
                </a:ext>
              </a:extLst>
            </p:cNvPr>
            <p:cNvSpPr txBox="1"/>
            <p:nvPr/>
          </p:nvSpPr>
          <p:spPr>
            <a:xfrm>
              <a:off x="2289308" y="37625925"/>
              <a:ext cx="681222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Z</a:t>
              </a:r>
              <a:endParaRPr lang="he-IL" sz="24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071C9348-DABB-4BDF-A067-878F75133F5E}"/>
                </a:ext>
              </a:extLst>
            </p:cNvPr>
            <p:cNvSpPr txBox="1"/>
            <p:nvPr/>
          </p:nvSpPr>
          <p:spPr>
            <a:xfrm>
              <a:off x="5036299" y="40761962"/>
              <a:ext cx="2289279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X</a:t>
              </a:r>
              <a:endParaRPr lang="he-IL" sz="2400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E16E5D6-58A2-4463-81F6-0DF3B3443022}"/>
                </a:ext>
              </a:extLst>
            </p:cNvPr>
            <p:cNvSpPr/>
            <p:nvPr/>
          </p:nvSpPr>
          <p:spPr>
            <a:xfrm>
              <a:off x="4781038" y="35992628"/>
              <a:ext cx="1399003" cy="4769333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E5C541-8DD1-4D0B-B0C9-A19D8CFB8547}"/>
                </a:ext>
              </a:extLst>
            </p:cNvPr>
            <p:cNvSpPr/>
            <p:nvPr/>
          </p:nvSpPr>
          <p:spPr>
            <a:xfrm>
              <a:off x="6180042" y="36024425"/>
              <a:ext cx="1557981" cy="4716339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2E642E1A-2974-4A75-8DA4-5D2D7BFC0C51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9C1F1E5-6800-48D2-97F9-B0EB9B889EB4}"/>
                </a:ext>
              </a:extLst>
            </p:cNvPr>
            <p:cNvSpPr txBox="1"/>
            <p:nvPr/>
          </p:nvSpPr>
          <p:spPr>
            <a:xfrm>
              <a:off x="5197429" y="35964791"/>
              <a:ext cx="1836965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RA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096ABC61-8AAF-49B8-A657-DF88B8E3072E}"/>
              </a:ext>
            </a:extLst>
          </p:cNvPr>
          <p:cNvSpPr txBox="1"/>
          <p:nvPr/>
        </p:nvSpPr>
        <p:spPr>
          <a:xfrm>
            <a:off x="2136502" y="581514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BF9000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C55A11"/>
                </a:solidFill>
              </a:rPr>
              <a:t>Average right</a:t>
            </a:r>
            <a:endParaRPr lang="he-IL" sz="1400" dirty="0">
              <a:solidFill>
                <a:srgbClr val="C55A11"/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16422B-AEB0-4FF9-A04C-C3AB6ADF30F9}"/>
              </a:ext>
            </a:extLst>
          </p:cNvPr>
          <p:cNvCxnSpPr>
            <a:cxnSpLocks/>
          </p:cNvCxnSpPr>
          <p:nvPr/>
        </p:nvCxnSpPr>
        <p:spPr>
          <a:xfrm>
            <a:off x="4638420" y="6406619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09E0F2-3E7B-4760-857A-1B20A5D75648}"/>
              </a:ext>
            </a:extLst>
          </p:cNvPr>
          <p:cNvCxnSpPr>
            <a:cxnSpLocks/>
          </p:cNvCxnSpPr>
          <p:nvPr/>
        </p:nvCxnSpPr>
        <p:spPr>
          <a:xfrm flipV="1">
            <a:off x="4638420" y="4183536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AAB870C7-05F5-4F21-A81E-EE1989EEC110}"/>
              </a:ext>
            </a:extLst>
          </p:cNvPr>
          <p:cNvSpPr txBox="1"/>
          <p:nvPr/>
        </p:nvSpPr>
        <p:spPr>
          <a:xfrm>
            <a:off x="3832235" y="5043407"/>
            <a:ext cx="7390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6B757CF-B2B2-45C2-9D20-D29E9A7D2965}"/>
              </a:ext>
            </a:extLst>
          </p:cNvPr>
          <p:cNvSpPr txBox="1"/>
          <p:nvPr/>
        </p:nvSpPr>
        <p:spPr>
          <a:xfrm>
            <a:off x="5426986" y="6528259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4F9F236-9BA3-48DF-9244-D8A600A4D40F}"/>
              </a:ext>
            </a:extLst>
          </p:cNvPr>
          <p:cNvSpPr/>
          <p:nvPr/>
        </p:nvSpPr>
        <p:spPr>
          <a:xfrm>
            <a:off x="4772644" y="410803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B568AD1-9C2D-4451-B279-12619525A006}"/>
              </a:ext>
            </a:extLst>
          </p:cNvPr>
          <p:cNvSpPr/>
          <p:nvPr/>
        </p:nvSpPr>
        <p:spPr>
          <a:xfrm>
            <a:off x="5159436" y="4508659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5DC890-5ACD-468C-A02C-A708E3E9DD0F}"/>
              </a:ext>
            </a:extLst>
          </p:cNvPr>
          <p:cNvCxnSpPr>
            <a:cxnSpLocks/>
          </p:cNvCxnSpPr>
          <p:nvPr/>
        </p:nvCxnSpPr>
        <p:spPr>
          <a:xfrm>
            <a:off x="4638420" y="5741466"/>
            <a:ext cx="6794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D5448B8-205C-448F-8930-68C795E3BD2F}"/>
              </a:ext>
            </a:extLst>
          </p:cNvPr>
          <p:cNvSpPr/>
          <p:nvPr/>
        </p:nvSpPr>
        <p:spPr>
          <a:xfrm>
            <a:off x="5271961" y="570768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D19FCD6-8F4C-4D6D-BB8F-0F3515EEAB51}"/>
              </a:ext>
            </a:extLst>
          </p:cNvPr>
          <p:cNvSpPr/>
          <p:nvPr/>
        </p:nvSpPr>
        <p:spPr>
          <a:xfrm>
            <a:off x="5371873" y="591705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17F2CEE-2F96-4F81-96E7-345930C2BAD4}"/>
              </a:ext>
            </a:extLst>
          </p:cNvPr>
          <p:cNvSpPr/>
          <p:nvPr/>
        </p:nvSpPr>
        <p:spPr>
          <a:xfrm>
            <a:off x="5496556" y="610706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A2F2A67-D536-494B-AC1F-A01CC61B4696}"/>
              </a:ext>
            </a:extLst>
          </p:cNvPr>
          <p:cNvSpPr txBox="1"/>
          <p:nvPr/>
        </p:nvSpPr>
        <p:spPr>
          <a:xfrm>
            <a:off x="4912445" y="5063495"/>
            <a:ext cx="514541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b="1" dirty="0"/>
              <a:t>Trial </a:t>
            </a:r>
            <a:r>
              <a:rPr lang="en-US" sz="1050" b="1" dirty="0" err="1"/>
              <a:t>i</a:t>
            </a:r>
            <a:endParaRPr lang="en-US" sz="105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9B2CC7-1C18-45BC-87C9-7A904B093494}"/>
              </a:ext>
            </a:extLst>
          </p:cNvPr>
          <p:cNvCxnSpPr>
            <a:stCxn id="276" idx="0"/>
            <a:endCxn id="272" idx="2"/>
          </p:cNvCxnSpPr>
          <p:nvPr/>
        </p:nvCxnSpPr>
        <p:spPr>
          <a:xfrm flipV="1">
            <a:off x="5825319" y="4485533"/>
            <a:ext cx="143" cy="18900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A6843-A5F3-4DD2-9CE1-73B8D4991585}"/>
              </a:ext>
            </a:extLst>
          </p:cNvPr>
          <p:cNvCxnSpPr/>
          <p:nvPr/>
        </p:nvCxnSpPr>
        <p:spPr>
          <a:xfrm flipH="1">
            <a:off x="5390151" y="5741466"/>
            <a:ext cx="415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F345964-9769-4799-A1A5-F54CAE3A0A8E}"/>
              </a:ext>
            </a:extLst>
          </p:cNvPr>
          <p:cNvSpPr txBox="1"/>
          <p:nvPr/>
        </p:nvSpPr>
        <p:spPr>
          <a:xfrm>
            <a:off x="5196424" y="5248741"/>
            <a:ext cx="78300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X</a:t>
            </a:r>
            <a:br>
              <a:rPr lang="en-US" sz="1200" dirty="0"/>
            </a:br>
            <a:r>
              <a:rPr lang="en-US" sz="1200" dirty="0"/>
              <a:t>Deviation</a:t>
            </a:r>
            <a:endParaRPr lang="he-IL" sz="1200" dirty="0"/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91CF7D0-BFFA-4378-8501-3FC4878A8C13}"/>
              </a:ext>
            </a:extLst>
          </p:cNvPr>
          <p:cNvCxnSpPr>
            <a:cxnSpLocks/>
          </p:cNvCxnSpPr>
          <p:nvPr/>
        </p:nvCxnSpPr>
        <p:spPr>
          <a:xfrm flipH="1">
            <a:off x="5487436" y="5945945"/>
            <a:ext cx="308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27C16B3-D51B-404E-940C-B5BF2287E068}"/>
              </a:ext>
            </a:extLst>
          </p:cNvPr>
          <p:cNvCxnSpPr>
            <a:cxnSpLocks/>
          </p:cNvCxnSpPr>
          <p:nvPr/>
        </p:nvCxnSpPr>
        <p:spPr>
          <a:xfrm flipH="1">
            <a:off x="5617234" y="6147109"/>
            <a:ext cx="1862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776E251-9AC6-49D9-80C7-4FD290BF1F05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4638420" y="5957259"/>
            <a:ext cx="733453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BB96755-5DB7-4952-91BF-4C9CE205BE4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4638420" y="6147270"/>
            <a:ext cx="858136" cy="74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9ED15F7-48EA-4F37-9BC1-AB54200D3EF3}"/>
              </a:ext>
            </a:extLst>
          </p:cNvPr>
          <p:cNvSpPr txBox="1"/>
          <p:nvPr/>
        </p:nvSpPr>
        <p:spPr>
          <a:xfrm>
            <a:off x="4308235" y="60224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1</a:t>
            </a:r>
            <a:endParaRPr lang="he-IL" sz="105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41448B-2C9C-42EB-8854-05670823A05F}"/>
              </a:ext>
            </a:extLst>
          </p:cNvPr>
          <p:cNvSpPr txBox="1"/>
          <p:nvPr/>
        </p:nvSpPr>
        <p:spPr>
          <a:xfrm>
            <a:off x="4308235" y="58107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2</a:t>
            </a:r>
            <a:endParaRPr lang="he-IL" sz="105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EBAF95B-9ABB-4B5B-9150-74C36D4E01F4}"/>
              </a:ext>
            </a:extLst>
          </p:cNvPr>
          <p:cNvSpPr txBox="1"/>
          <p:nvPr/>
        </p:nvSpPr>
        <p:spPr>
          <a:xfrm>
            <a:off x="4308235" y="5605049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3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32938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B75C8-CF3B-4062-B2CA-F20656AE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9745579" y="2561451"/>
            <a:ext cx="2192939" cy="2742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4CC2-6D9E-4FBA-9B23-39A93FB96BDF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376753"/>
            <a:ext cx="461359" cy="18471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11ACB2-ED0B-4FF5-8B77-B37781C4D89F}"/>
              </a:ext>
            </a:extLst>
          </p:cNvPr>
          <p:cNvCxnSpPr>
            <a:cxnSpLocks/>
          </p:cNvCxnSpPr>
          <p:nvPr/>
        </p:nvCxnSpPr>
        <p:spPr>
          <a:xfrm>
            <a:off x="2142486" y="2686838"/>
            <a:ext cx="179270" cy="6924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617DD2-7248-4E26-B46F-7432AF9DDB5E}"/>
              </a:ext>
            </a:extLst>
          </p:cNvPr>
          <p:cNvCxnSpPr>
            <a:cxnSpLocks/>
          </p:cNvCxnSpPr>
          <p:nvPr/>
        </p:nvCxnSpPr>
        <p:spPr>
          <a:xfrm flipH="1">
            <a:off x="2026024" y="2686838"/>
            <a:ext cx="181087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0AD97C-51C9-4355-8450-F84BC90BB590}"/>
              </a:ext>
            </a:extLst>
          </p:cNvPr>
          <p:cNvCxnSpPr>
            <a:cxnSpLocks/>
          </p:cNvCxnSpPr>
          <p:nvPr/>
        </p:nvCxnSpPr>
        <p:spPr>
          <a:xfrm flipH="1">
            <a:off x="2232121" y="3376753"/>
            <a:ext cx="188526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22BD9B-6223-4EA5-827E-236AB7F0F52A}"/>
              </a:ext>
            </a:extLst>
          </p:cNvPr>
          <p:cNvCxnSpPr>
            <a:cxnSpLocks/>
          </p:cNvCxnSpPr>
          <p:nvPr/>
        </p:nvCxnSpPr>
        <p:spPr>
          <a:xfrm flipH="1">
            <a:off x="4210736" y="5259342"/>
            <a:ext cx="222592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2EFEBC-371A-4454-8288-AC4B5271202D}"/>
              </a:ext>
            </a:extLst>
          </p:cNvPr>
          <p:cNvCxnSpPr>
            <a:cxnSpLocks/>
          </p:cNvCxnSpPr>
          <p:nvPr/>
        </p:nvCxnSpPr>
        <p:spPr>
          <a:xfrm flipH="1">
            <a:off x="4151834" y="3376753"/>
            <a:ext cx="179176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D2B397-6C21-4EC6-84D8-DEF4C9A6E0D2}"/>
              </a:ext>
            </a:extLst>
          </p:cNvPr>
          <p:cNvSpPr txBox="1"/>
          <p:nvPr/>
        </p:nvSpPr>
        <p:spPr>
          <a:xfrm>
            <a:off x="1501986" y="2859901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24cm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76B2E-FD37-49FF-939A-4C1B56508111}"/>
              </a:ext>
            </a:extLst>
          </p:cNvPr>
          <p:cNvSpPr txBox="1"/>
          <p:nvPr/>
        </p:nvSpPr>
        <p:spPr>
          <a:xfrm>
            <a:off x="6074544" y="4001022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35cm</a:t>
            </a:r>
            <a:endParaRPr lang="he-I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74B79-9AE2-4CBA-8AFE-B138B4797204}"/>
              </a:ext>
            </a:extLst>
          </p:cNvPr>
          <p:cNvCxnSpPr>
            <a:cxnSpLocks/>
          </p:cNvCxnSpPr>
          <p:nvPr/>
        </p:nvCxnSpPr>
        <p:spPr>
          <a:xfrm>
            <a:off x="3514165" y="3019441"/>
            <a:ext cx="539085" cy="63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19A2C4-0337-4FB7-9876-7C1C1E839ACF}"/>
              </a:ext>
            </a:extLst>
          </p:cNvPr>
          <p:cNvSpPr txBox="1"/>
          <p:nvPr/>
        </p:nvSpPr>
        <p:spPr>
          <a:xfrm>
            <a:off x="3363699" y="2975304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10cm</a:t>
            </a:r>
            <a:endParaRPr lang="he-IL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34642" cy="34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8E9BEA-BEA3-4B3A-97BC-38DA68487807}"/>
              </a:ext>
            </a:extLst>
          </p:cNvPr>
          <p:cNvCxnSpPr>
            <a:cxnSpLocks/>
          </p:cNvCxnSpPr>
          <p:nvPr/>
        </p:nvCxnSpPr>
        <p:spPr>
          <a:xfrm>
            <a:off x="4111161" y="2729306"/>
            <a:ext cx="0" cy="3152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D50CB34C-A048-4CCA-81E4-F7C9A59570FC}"/>
              </a:ext>
            </a:extLst>
          </p:cNvPr>
          <p:cNvSpPr txBox="1"/>
          <p:nvPr/>
        </p:nvSpPr>
        <p:spPr>
          <a:xfrm>
            <a:off x="92244" y="165194"/>
            <a:ext cx="120556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Logic for normalizing on Z</a:t>
            </a:r>
          </a:p>
          <a:p>
            <a:r>
              <a:rPr lang="en-US" dirty="0" err="1"/>
              <a:t>Mvmnt</a:t>
            </a:r>
            <a:r>
              <a:rPr lang="en-US" dirty="0"/>
              <a:t> time changes between trials.</a:t>
            </a:r>
          </a:p>
          <a:p>
            <a:r>
              <a:rPr lang="en-US" dirty="0"/>
              <a:t>Let’s say I have two trials with identical X values (A), but the red trial lasts a bit longer because the sub advances slower on Z (B).</a:t>
            </a:r>
          </a:p>
          <a:p>
            <a:r>
              <a:rPr lang="en-US" dirty="0"/>
              <a:t>If I normalize them in time, it will seem like a diff in x-deviation exists (C), while it really doesn’t.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3B791F-D2DB-4DD5-BAE2-752DE8B28DD0}"/>
              </a:ext>
            </a:extLst>
          </p:cNvPr>
          <p:cNvCxnSpPr>
            <a:cxnSpLocks/>
          </p:cNvCxnSpPr>
          <p:nvPr/>
        </p:nvCxnSpPr>
        <p:spPr>
          <a:xfrm>
            <a:off x="806185" y="3621217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44FFA3-D781-4C4E-9F21-83FE32F2C4DC}"/>
              </a:ext>
            </a:extLst>
          </p:cNvPr>
          <p:cNvCxnSpPr>
            <a:cxnSpLocks/>
          </p:cNvCxnSpPr>
          <p:nvPr/>
        </p:nvCxnSpPr>
        <p:spPr>
          <a:xfrm flipV="1">
            <a:off x="806185" y="1669228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A6CFE8-74ED-46C8-8DC7-2C5FB01AD136}"/>
              </a:ext>
            </a:extLst>
          </p:cNvPr>
          <p:cNvSpPr txBox="1"/>
          <p:nvPr/>
        </p:nvSpPr>
        <p:spPr>
          <a:xfrm>
            <a:off x="0" y="1822454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CC5C13-5750-42E4-892A-C2FB29238EA9}"/>
              </a:ext>
            </a:extLst>
          </p:cNvPr>
          <p:cNvSpPr txBox="1"/>
          <p:nvPr/>
        </p:nvSpPr>
        <p:spPr>
          <a:xfrm>
            <a:off x="1594751" y="374285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14:cNvPr>
              <p14:cNvContentPartPr/>
              <p14:nvPr/>
            </p14:nvContentPartPr>
            <p14:xfrm>
              <a:off x="1244770" y="2247160"/>
              <a:ext cx="690840" cy="134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130" y="2238520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14:cNvPr>
              <p14:cNvContentPartPr/>
              <p14:nvPr/>
            </p14:nvContentPartPr>
            <p14:xfrm>
              <a:off x="1028410" y="1829920"/>
              <a:ext cx="883440" cy="174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410" y="1820920"/>
                <a:ext cx="901080" cy="17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CA486DE-F8B3-402A-B929-662C205DE8E0}"/>
              </a:ext>
            </a:extLst>
          </p:cNvPr>
          <p:cNvCxnSpPr>
            <a:cxnSpLocks/>
          </p:cNvCxnSpPr>
          <p:nvPr/>
        </p:nvCxnSpPr>
        <p:spPr>
          <a:xfrm>
            <a:off x="3903432" y="361451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CAEEAE-C888-4CCA-8E17-3E614B6C3696}"/>
              </a:ext>
            </a:extLst>
          </p:cNvPr>
          <p:cNvCxnSpPr>
            <a:cxnSpLocks/>
          </p:cNvCxnSpPr>
          <p:nvPr/>
        </p:nvCxnSpPr>
        <p:spPr>
          <a:xfrm flipV="1">
            <a:off x="3903432" y="1662526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EAA6941-CD5A-479D-A10A-F8A2EF9FB62D}"/>
              </a:ext>
            </a:extLst>
          </p:cNvPr>
          <p:cNvSpPr txBox="1"/>
          <p:nvPr/>
        </p:nvSpPr>
        <p:spPr>
          <a:xfrm>
            <a:off x="4691998" y="373615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0A23AE-7398-4FC7-BAED-097D89151750}"/>
              </a:ext>
            </a:extLst>
          </p:cNvPr>
          <p:cNvGrpSpPr/>
          <p:nvPr/>
        </p:nvGrpSpPr>
        <p:grpSpPr>
          <a:xfrm>
            <a:off x="4099730" y="1356855"/>
            <a:ext cx="2239860" cy="373817"/>
            <a:chOff x="1174531" y="3494555"/>
            <a:chExt cx="2239860" cy="558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F1739B2-18AE-4EBA-BB93-463FEB4674D7}"/>
                </a:ext>
              </a:extLst>
            </p:cNvPr>
            <p:cNvSpPr/>
            <p:nvPr/>
          </p:nvSpPr>
          <p:spPr>
            <a:xfrm>
              <a:off x="1182920" y="3494555"/>
              <a:ext cx="2105636" cy="5586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Screen</a:t>
              </a:r>
              <a:endParaRPr lang="he-IL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0FE08C-0E32-48EE-97B3-75623B993594}"/>
                </a:ext>
              </a:extLst>
            </p:cNvPr>
            <p:cNvSpPr txBox="1"/>
            <p:nvPr/>
          </p:nvSpPr>
          <p:spPr>
            <a:xfrm>
              <a:off x="1174531" y="3640271"/>
              <a:ext cx="22398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 A                                   B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8FDD54AF-87E6-4FB1-9890-87273B3E1F48}"/>
              </a:ext>
            </a:extLst>
          </p:cNvPr>
          <p:cNvSpPr/>
          <p:nvPr/>
        </p:nvSpPr>
        <p:spPr>
          <a:xfrm>
            <a:off x="5009097" y="347231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6380F4-DBD5-4A0B-93DE-6F3E60366DEE}"/>
              </a:ext>
            </a:extLst>
          </p:cNvPr>
          <p:cNvSpPr/>
          <p:nvPr/>
        </p:nvSpPr>
        <p:spPr>
          <a:xfrm>
            <a:off x="4875604" y="313057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67F115E-DFF8-4AF6-AD97-87CFF84E3133}"/>
              </a:ext>
            </a:extLst>
          </p:cNvPr>
          <p:cNvSpPr/>
          <p:nvPr/>
        </p:nvSpPr>
        <p:spPr>
          <a:xfrm>
            <a:off x="4728709" y="27829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2149793-AC74-4576-A41F-1E5F72C37E9E}"/>
              </a:ext>
            </a:extLst>
          </p:cNvPr>
          <p:cNvSpPr/>
          <p:nvPr/>
        </p:nvSpPr>
        <p:spPr>
          <a:xfrm>
            <a:off x="4619557" y="25173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9ED57F-F638-4738-AE6B-F6511A9D9E22}"/>
              </a:ext>
            </a:extLst>
          </p:cNvPr>
          <p:cNvSpPr/>
          <p:nvPr/>
        </p:nvSpPr>
        <p:spPr>
          <a:xfrm>
            <a:off x="4503158" y="2202577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B09E776-65FD-43FB-BDC2-E12AA2503890}"/>
              </a:ext>
            </a:extLst>
          </p:cNvPr>
          <p:cNvSpPr/>
          <p:nvPr/>
        </p:nvSpPr>
        <p:spPr>
          <a:xfrm>
            <a:off x="4392045" y="1939722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D2EF7A-3E7F-42A9-9770-7E6376056782}"/>
              </a:ext>
            </a:extLst>
          </p:cNvPr>
          <p:cNvSpPr/>
          <p:nvPr/>
        </p:nvSpPr>
        <p:spPr>
          <a:xfrm>
            <a:off x="4312327" y="171472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6F6BDEF-12A1-41FC-8A92-AF101BD0BA9E}"/>
              </a:ext>
            </a:extLst>
          </p:cNvPr>
          <p:cNvSpPr/>
          <p:nvPr/>
        </p:nvSpPr>
        <p:spPr>
          <a:xfrm>
            <a:off x="5009097" y="3497839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A6796F6-262E-4DF6-919E-0D3862C80261}"/>
              </a:ext>
            </a:extLst>
          </p:cNvPr>
          <p:cNvSpPr/>
          <p:nvPr/>
        </p:nvSpPr>
        <p:spPr>
          <a:xfrm>
            <a:off x="4877787" y="337828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E695581-8EF1-4DB5-AC4E-E556D7B0D744}"/>
              </a:ext>
            </a:extLst>
          </p:cNvPr>
          <p:cNvSpPr/>
          <p:nvPr/>
        </p:nvSpPr>
        <p:spPr>
          <a:xfrm>
            <a:off x="4728708" y="3106292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5470E61-D5A4-4888-9D42-F18FF68FA6F9}"/>
              </a:ext>
            </a:extLst>
          </p:cNvPr>
          <p:cNvSpPr/>
          <p:nvPr/>
        </p:nvSpPr>
        <p:spPr>
          <a:xfrm>
            <a:off x="4619556" y="290140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91F3366-D9CD-40BD-8444-45DCD276BCF1}"/>
              </a:ext>
            </a:extLst>
          </p:cNvPr>
          <p:cNvSpPr/>
          <p:nvPr/>
        </p:nvSpPr>
        <p:spPr>
          <a:xfrm>
            <a:off x="4502612" y="26362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7CFB27C-2AB2-47E6-88B1-5278D4860C8B}"/>
              </a:ext>
            </a:extLst>
          </p:cNvPr>
          <p:cNvSpPr/>
          <p:nvPr/>
        </p:nvSpPr>
        <p:spPr>
          <a:xfrm>
            <a:off x="4392044" y="2441708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8BD1420-53BA-46A6-A72E-69775DEEAD73}"/>
              </a:ext>
            </a:extLst>
          </p:cNvPr>
          <p:cNvSpPr/>
          <p:nvPr/>
        </p:nvSpPr>
        <p:spPr>
          <a:xfrm>
            <a:off x="4312327" y="225887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BAA44F3-D41E-42F7-9AF5-2EBFBCD83531}"/>
              </a:ext>
            </a:extLst>
          </p:cNvPr>
          <p:cNvSpPr/>
          <p:nvPr/>
        </p:nvSpPr>
        <p:spPr>
          <a:xfrm>
            <a:off x="4216399" y="203857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FFD3C55-3565-4478-9AB1-82DF86BF30F0}"/>
              </a:ext>
            </a:extLst>
          </p:cNvPr>
          <p:cNvSpPr/>
          <p:nvPr/>
        </p:nvSpPr>
        <p:spPr>
          <a:xfrm>
            <a:off x="4120112" y="183716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67BC91A-D504-491A-8754-ED435378806E}"/>
              </a:ext>
            </a:extLst>
          </p:cNvPr>
          <p:cNvSpPr/>
          <p:nvPr/>
        </p:nvSpPr>
        <p:spPr>
          <a:xfrm>
            <a:off x="4059271" y="16999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23E85-52D6-41CB-92B1-1E55DE33386C}"/>
              </a:ext>
            </a:extLst>
          </p:cNvPr>
          <p:cNvGrpSpPr/>
          <p:nvPr/>
        </p:nvGrpSpPr>
        <p:grpSpPr>
          <a:xfrm>
            <a:off x="4342017" y="1729953"/>
            <a:ext cx="687972" cy="1891264"/>
            <a:chOff x="4342017" y="1625917"/>
            <a:chExt cx="687972" cy="195199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F74B03-898F-44D7-BFE6-3E699B686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017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7715424-039A-4E1F-A0A4-1D0575FC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1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31CA95E-A2D9-44A1-827C-C18C7F7C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2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39A17A1-CF1D-4847-B9DD-05E5A18B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65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3D18A3D-8B96-4138-B5EA-5EC7B86EE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61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4D6052-26C7-4C62-9E86-87BB442C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90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CF885A-90A9-4BFA-99EE-6D2ED8FF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89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BFB042-DAA9-4452-ADA6-29490CAE928F}"/>
              </a:ext>
            </a:extLst>
          </p:cNvPr>
          <p:cNvCxnSpPr>
            <a:cxnSpLocks/>
          </p:cNvCxnSpPr>
          <p:nvPr/>
        </p:nvCxnSpPr>
        <p:spPr>
          <a:xfrm>
            <a:off x="8253733" y="359409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DD38641-8C41-4BD4-81EE-F06CF8C34378}"/>
              </a:ext>
            </a:extLst>
          </p:cNvPr>
          <p:cNvCxnSpPr>
            <a:cxnSpLocks/>
          </p:cNvCxnSpPr>
          <p:nvPr/>
        </p:nvCxnSpPr>
        <p:spPr>
          <a:xfrm flipV="1">
            <a:off x="8253733" y="1642107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0B4784B-BD31-42DA-B5BF-0A0933261C05}"/>
              </a:ext>
            </a:extLst>
          </p:cNvPr>
          <p:cNvSpPr txBox="1"/>
          <p:nvPr/>
        </p:nvSpPr>
        <p:spPr>
          <a:xfrm>
            <a:off x="7339264" y="2110110"/>
            <a:ext cx="914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%Time</a:t>
            </a:r>
            <a:endParaRPr lang="he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374F3A-E9CB-47FB-A975-2C2D3EDA689F}"/>
              </a:ext>
            </a:extLst>
          </p:cNvPr>
          <p:cNvSpPr txBox="1"/>
          <p:nvPr/>
        </p:nvSpPr>
        <p:spPr>
          <a:xfrm>
            <a:off x="9042299" y="371573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14:cNvPr>
              <p14:cNvContentPartPr/>
              <p14:nvPr/>
            </p14:nvContentPartPr>
            <p14:xfrm>
              <a:off x="8692318" y="2220039"/>
              <a:ext cx="690840" cy="1347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678" y="2211399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14:cNvPr>
              <p14:cNvContentPartPr/>
              <p14:nvPr/>
            </p14:nvContentPartPr>
            <p14:xfrm>
              <a:off x="8475958" y="2217793"/>
              <a:ext cx="883440" cy="1325245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6958" y="2208795"/>
                <a:ext cx="901080" cy="1342881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350DD306-8597-4EC6-9690-AA4E708FFC06}"/>
              </a:ext>
            </a:extLst>
          </p:cNvPr>
          <p:cNvSpPr txBox="1"/>
          <p:nvPr/>
        </p:nvSpPr>
        <p:spPr>
          <a:xfrm>
            <a:off x="8429633" y="1619609"/>
            <a:ext cx="20841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Normalized in time</a:t>
            </a:r>
            <a:endParaRPr lang="he-IL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35E56B-7604-4C56-B68F-8D4FF31DFD5E}"/>
              </a:ext>
            </a:extLst>
          </p:cNvPr>
          <p:cNvSpPr txBox="1"/>
          <p:nvPr/>
        </p:nvSpPr>
        <p:spPr>
          <a:xfrm>
            <a:off x="3289006" y="179754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E69859-ECD2-424F-8AA8-82FF7A3058DD}"/>
              </a:ext>
            </a:extLst>
          </p:cNvPr>
          <p:cNvSpPr txBox="1"/>
          <p:nvPr/>
        </p:nvSpPr>
        <p:spPr>
          <a:xfrm>
            <a:off x="285053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(A)</a:t>
            </a:r>
            <a:endParaRPr lang="he-I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AAC7B53-03BA-4576-A336-7714FF20D7A5}"/>
              </a:ext>
            </a:extLst>
          </p:cNvPr>
          <p:cNvSpPr txBox="1"/>
          <p:nvPr/>
        </p:nvSpPr>
        <p:spPr>
          <a:xfrm>
            <a:off x="3272707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(B)</a:t>
            </a:r>
            <a:endParaRPr lang="he-IL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0F806E-F192-41F1-85E8-E9D341C159A5}"/>
              </a:ext>
            </a:extLst>
          </p:cNvPr>
          <p:cNvSpPr txBox="1"/>
          <p:nvPr/>
        </p:nvSpPr>
        <p:spPr>
          <a:xfrm>
            <a:off x="7514659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(C)</a:t>
            </a:r>
            <a:endParaRPr lang="he-IL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154CBA-5E81-4E8A-93ED-6741AED152CF}"/>
              </a:ext>
            </a:extLst>
          </p:cNvPr>
          <p:cNvSpPr txBox="1"/>
          <p:nvPr/>
        </p:nvSpPr>
        <p:spPr>
          <a:xfrm>
            <a:off x="92244" y="4076039"/>
            <a:ext cx="1205563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Since Z is constant between trials, if we normalize to it, the </a:t>
            </a:r>
            <a:r>
              <a:rPr lang="en-US" dirty="0" err="1"/>
              <a:t>traj</a:t>
            </a:r>
            <a:r>
              <a:rPr lang="en-US" dirty="0"/>
              <a:t> stays pretty much the same, it doesn’t “shrink” like the blue </a:t>
            </a:r>
            <a:r>
              <a:rPr lang="en-US" dirty="0" err="1"/>
              <a:t>traj</a:t>
            </a:r>
            <a:r>
              <a:rPr lang="en-US" dirty="0"/>
              <a:t> did. That is why a spurious effect wont appear.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u="sng" dirty="0"/>
              <a:t>normalizing means taking an equal number of points </a:t>
            </a:r>
            <a:r>
              <a:rPr lang="en-US" dirty="0"/>
              <a:t>along the normalized dimension. When the dimension isn’t constant (such as time) this translate to a “shrinking” of some of the trials (as the blue trial).</a:t>
            </a:r>
          </a:p>
        </p:txBody>
      </p:sp>
    </p:spTree>
    <p:extLst>
      <p:ext uri="{BB962C8B-B14F-4D97-AF65-F5344CB8AC3E}">
        <p14:creationId xmlns:p14="http://schemas.microsoft.com/office/powerpoint/2010/main" val="32492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343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21</cp:revision>
  <dcterms:created xsi:type="dcterms:W3CDTF">2021-11-22T14:17:00Z</dcterms:created>
  <dcterms:modified xsi:type="dcterms:W3CDTF">2022-04-12T14:53:59Z</dcterms:modified>
</cp:coreProperties>
</file>