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62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9393"/>
    <a:srgbClr val="E65E5E"/>
    <a:srgbClr val="C00000"/>
    <a:srgbClr val="FF0000"/>
    <a:srgbClr val="4472C4"/>
    <a:srgbClr val="2F528F"/>
    <a:srgbClr val="BFBFBF"/>
    <a:srgbClr val="AE0E1D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0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64CF7-4224-D020-30CC-7CB1E7623E2D}"/>
              </a:ext>
            </a:extLst>
          </p:cNvPr>
          <p:cNvSpPr/>
          <p:nvPr/>
        </p:nvSpPr>
        <p:spPr>
          <a:xfrm>
            <a:off x="4659275" y="5144530"/>
            <a:ext cx="543784" cy="374821"/>
          </a:xfrm>
          <a:custGeom>
            <a:avLst/>
            <a:gdLst>
              <a:gd name="connsiteX0" fmla="*/ 32952 w 543784"/>
              <a:gd name="connsiteY0" fmla="*/ 0 h 374821"/>
              <a:gd name="connsiteX1" fmla="*/ 32952 w 543784"/>
              <a:gd name="connsiteY1" fmla="*/ 0 h 374821"/>
              <a:gd name="connsiteX2" fmla="*/ 65903 w 543784"/>
              <a:gd name="connsiteY2" fmla="*/ 24713 h 374821"/>
              <a:gd name="connsiteX3" fmla="*/ 94736 w 543784"/>
              <a:gd name="connsiteY3" fmla="*/ 37070 h 374821"/>
              <a:gd name="connsiteX4" fmla="*/ 156519 w 543784"/>
              <a:gd name="connsiteY4" fmla="*/ 82378 h 374821"/>
              <a:gd name="connsiteX5" fmla="*/ 185352 w 543784"/>
              <a:gd name="connsiteY5" fmla="*/ 115329 h 374821"/>
              <a:gd name="connsiteX6" fmla="*/ 205946 w 543784"/>
              <a:gd name="connsiteY6" fmla="*/ 131805 h 374821"/>
              <a:gd name="connsiteX7" fmla="*/ 222422 w 543784"/>
              <a:gd name="connsiteY7" fmla="*/ 152400 h 374821"/>
              <a:gd name="connsiteX8" fmla="*/ 247136 w 543784"/>
              <a:gd name="connsiteY8" fmla="*/ 164756 h 374821"/>
              <a:gd name="connsiteX9" fmla="*/ 284206 w 543784"/>
              <a:gd name="connsiteY9" fmla="*/ 197708 h 374821"/>
              <a:gd name="connsiteX10" fmla="*/ 308919 w 543784"/>
              <a:gd name="connsiteY10" fmla="*/ 226540 h 374821"/>
              <a:gd name="connsiteX11" fmla="*/ 333633 w 543784"/>
              <a:gd name="connsiteY11" fmla="*/ 243016 h 374821"/>
              <a:gd name="connsiteX12" fmla="*/ 370703 w 543784"/>
              <a:gd name="connsiteY12" fmla="*/ 271848 h 374821"/>
              <a:gd name="connsiteX13" fmla="*/ 395417 w 543784"/>
              <a:gd name="connsiteY13" fmla="*/ 275967 h 374821"/>
              <a:gd name="connsiteX14" fmla="*/ 424249 w 543784"/>
              <a:gd name="connsiteY14" fmla="*/ 284205 h 374821"/>
              <a:gd name="connsiteX15" fmla="*/ 477795 w 543784"/>
              <a:gd name="connsiteY15" fmla="*/ 308919 h 374821"/>
              <a:gd name="connsiteX16" fmla="*/ 502509 w 543784"/>
              <a:gd name="connsiteY16" fmla="*/ 313038 h 374821"/>
              <a:gd name="connsiteX17" fmla="*/ 535460 w 543784"/>
              <a:gd name="connsiteY17" fmla="*/ 354227 h 374821"/>
              <a:gd name="connsiteX18" fmla="*/ 543698 w 543784"/>
              <a:gd name="connsiteY18" fmla="*/ 374821 h 374821"/>
              <a:gd name="connsiteX19" fmla="*/ 0 w 543784"/>
              <a:gd name="connsiteY19" fmla="*/ 362465 h 374821"/>
              <a:gd name="connsiteX20" fmla="*/ 32952 w 543784"/>
              <a:gd name="connsiteY20" fmla="*/ 0 h 3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3784" h="374821">
                <a:moveTo>
                  <a:pt x="32952" y="0"/>
                </a:moveTo>
                <a:lnTo>
                  <a:pt x="32952" y="0"/>
                </a:lnTo>
                <a:cubicBezTo>
                  <a:pt x="43936" y="8238"/>
                  <a:pt x="54130" y="17649"/>
                  <a:pt x="65903" y="24713"/>
                </a:cubicBezTo>
                <a:cubicBezTo>
                  <a:pt x="74869" y="30093"/>
                  <a:pt x="85622" y="31944"/>
                  <a:pt x="94736" y="37070"/>
                </a:cubicBezTo>
                <a:cubicBezTo>
                  <a:pt x="117532" y="49893"/>
                  <a:pt x="137146" y="65157"/>
                  <a:pt x="156519" y="82378"/>
                </a:cubicBezTo>
                <a:cubicBezTo>
                  <a:pt x="186500" y="109028"/>
                  <a:pt x="148021" y="77998"/>
                  <a:pt x="185352" y="115329"/>
                </a:cubicBezTo>
                <a:cubicBezTo>
                  <a:pt x="191568" y="121545"/>
                  <a:pt x="199730" y="125589"/>
                  <a:pt x="205946" y="131805"/>
                </a:cubicBezTo>
                <a:cubicBezTo>
                  <a:pt x="212162" y="138022"/>
                  <a:pt x="215747" y="146679"/>
                  <a:pt x="222422" y="152400"/>
                </a:cubicBezTo>
                <a:cubicBezTo>
                  <a:pt x="269313" y="192592"/>
                  <a:pt x="197147" y="114767"/>
                  <a:pt x="247136" y="164756"/>
                </a:cubicBezTo>
                <a:cubicBezTo>
                  <a:pt x="308631" y="226251"/>
                  <a:pt x="219629" y="149275"/>
                  <a:pt x="284206" y="197708"/>
                </a:cubicBezTo>
                <a:cubicBezTo>
                  <a:pt x="313483" y="219666"/>
                  <a:pt x="278848" y="199811"/>
                  <a:pt x="308919" y="226540"/>
                </a:cubicBezTo>
                <a:cubicBezTo>
                  <a:pt x="316319" y="233118"/>
                  <a:pt x="326632" y="236015"/>
                  <a:pt x="333633" y="243016"/>
                </a:cubicBezTo>
                <a:cubicBezTo>
                  <a:pt x="345949" y="255332"/>
                  <a:pt x="353571" y="265619"/>
                  <a:pt x="370703" y="271848"/>
                </a:cubicBezTo>
                <a:cubicBezTo>
                  <a:pt x="378552" y="274702"/>
                  <a:pt x="387279" y="274089"/>
                  <a:pt x="395417" y="275967"/>
                </a:cubicBezTo>
                <a:cubicBezTo>
                  <a:pt x="405156" y="278215"/>
                  <a:pt x="414638" y="281459"/>
                  <a:pt x="424249" y="284205"/>
                </a:cubicBezTo>
                <a:cubicBezTo>
                  <a:pt x="441757" y="295877"/>
                  <a:pt x="453377" y="304849"/>
                  <a:pt x="477795" y="308919"/>
                </a:cubicBezTo>
                <a:lnTo>
                  <a:pt x="502509" y="313038"/>
                </a:lnTo>
                <a:cubicBezTo>
                  <a:pt x="540498" y="344695"/>
                  <a:pt x="518002" y="319312"/>
                  <a:pt x="535460" y="354227"/>
                </a:cubicBezTo>
                <a:cubicBezTo>
                  <a:pt x="545221" y="373749"/>
                  <a:pt x="543698" y="358927"/>
                  <a:pt x="543698" y="374821"/>
                </a:cubicBezTo>
                <a:lnTo>
                  <a:pt x="0" y="362465"/>
                </a:lnTo>
                <a:lnTo>
                  <a:pt x="32952" y="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1067015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1132715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437264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437264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9537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1511598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365175" y="5451786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1098848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1657648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1073273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1653415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571488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D6DD56-E3A5-0D44-0E08-C838E0463B99}"/>
              </a:ext>
            </a:extLst>
          </p:cNvPr>
          <p:cNvCxnSpPr>
            <a:cxnSpLocks/>
          </p:cNvCxnSpPr>
          <p:nvPr/>
        </p:nvCxnSpPr>
        <p:spPr>
          <a:xfrm>
            <a:off x="330838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FE338A-310A-993E-4228-6BB455BADB2A}"/>
              </a:ext>
            </a:extLst>
          </p:cNvPr>
          <p:cNvCxnSpPr>
            <a:cxnSpLocks/>
          </p:cNvCxnSpPr>
          <p:nvPr/>
        </p:nvCxnSpPr>
        <p:spPr>
          <a:xfrm flipV="1">
            <a:off x="330838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77DCE6-7A7E-1379-4D76-C0C159432D03}"/>
              </a:ext>
            </a:extLst>
          </p:cNvPr>
          <p:cNvSpPr txBox="1"/>
          <p:nvPr/>
        </p:nvSpPr>
        <p:spPr>
          <a:xfrm>
            <a:off x="2947602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05368-982B-2AC7-57E9-26ADB590655B}"/>
              </a:ext>
            </a:extLst>
          </p:cNvPr>
          <p:cNvSpPr txBox="1"/>
          <p:nvPr/>
        </p:nvSpPr>
        <p:spPr>
          <a:xfrm>
            <a:off x="5334280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48D9B42-0765-CC7B-DE4B-D067FB100600}"/>
              </a:ext>
            </a:extLst>
          </p:cNvPr>
          <p:cNvSpPr/>
          <p:nvPr/>
        </p:nvSpPr>
        <p:spPr>
          <a:xfrm rot="5400000">
            <a:off x="4352459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EDDFD1-BFA2-9CF3-A2F9-EAEB907B561D}"/>
              </a:ext>
            </a:extLst>
          </p:cNvPr>
          <p:cNvSpPr/>
          <p:nvPr/>
        </p:nvSpPr>
        <p:spPr>
          <a:xfrm>
            <a:off x="3316508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2C9697-BEA8-A6DA-B131-DF803689DD82}"/>
              </a:ext>
            </a:extLst>
          </p:cNvPr>
          <p:cNvCxnSpPr>
            <a:cxnSpLocks/>
          </p:cNvCxnSpPr>
          <p:nvPr/>
        </p:nvCxnSpPr>
        <p:spPr>
          <a:xfrm flipH="1">
            <a:off x="3308386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936B3E-340E-3D66-361B-BFA08615728D}"/>
              </a:ext>
            </a:extLst>
          </p:cNvPr>
          <p:cNvSpPr txBox="1"/>
          <p:nvPr/>
        </p:nvSpPr>
        <p:spPr>
          <a:xfrm>
            <a:off x="2749214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64C01-9FFC-981E-9D27-C887F5C1D856}"/>
              </a:ext>
            </a:extLst>
          </p:cNvPr>
          <p:cNvSpPr txBox="1"/>
          <p:nvPr/>
        </p:nvSpPr>
        <p:spPr>
          <a:xfrm>
            <a:off x="4561181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10E208-CB7A-5BF0-51D1-3B8BE83A0830}"/>
              </a:ext>
            </a:extLst>
          </p:cNvPr>
          <p:cNvSpPr txBox="1"/>
          <p:nvPr/>
        </p:nvSpPr>
        <p:spPr>
          <a:xfrm>
            <a:off x="3510595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7F8B3D-8EB5-EF56-F430-6B7361896FD3}"/>
              </a:ext>
            </a:extLst>
          </p:cNvPr>
          <p:cNvSpPr/>
          <p:nvPr/>
        </p:nvSpPr>
        <p:spPr>
          <a:xfrm>
            <a:off x="3328865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29E0B-F98B-B25C-DBB9-0A6E16877EB4}"/>
              </a:ext>
            </a:extLst>
          </p:cNvPr>
          <p:cNvCxnSpPr>
            <a:cxnSpLocks/>
            <a:stCxn id="26" idx="26"/>
          </p:cNvCxnSpPr>
          <p:nvPr/>
        </p:nvCxnSpPr>
        <p:spPr>
          <a:xfrm>
            <a:off x="4663394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88C895-B0F5-B657-4110-F300ABCA1040}"/>
              </a:ext>
            </a:extLst>
          </p:cNvPr>
          <p:cNvCxnSpPr>
            <a:cxnSpLocks/>
          </p:cNvCxnSpPr>
          <p:nvPr/>
        </p:nvCxnSpPr>
        <p:spPr>
          <a:xfrm>
            <a:off x="6248200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E1D4A-61F1-C34B-8C4F-7D4E59BD504E}"/>
              </a:ext>
            </a:extLst>
          </p:cNvPr>
          <p:cNvCxnSpPr>
            <a:cxnSpLocks/>
          </p:cNvCxnSpPr>
          <p:nvPr/>
        </p:nvCxnSpPr>
        <p:spPr>
          <a:xfrm flipV="1">
            <a:off x="6248200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61D199-2F1F-1CDC-8DC6-49F87118FB6F}"/>
              </a:ext>
            </a:extLst>
          </p:cNvPr>
          <p:cNvSpPr txBox="1"/>
          <p:nvPr/>
        </p:nvSpPr>
        <p:spPr>
          <a:xfrm>
            <a:off x="5887416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C0F2E2-CCE5-2D2F-D1ED-27894F1F0076}"/>
              </a:ext>
            </a:extLst>
          </p:cNvPr>
          <p:cNvSpPr txBox="1"/>
          <p:nvPr/>
        </p:nvSpPr>
        <p:spPr>
          <a:xfrm>
            <a:off x="8274094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C171B2F-C971-A3D6-60A9-79D2C7BA1D14}"/>
              </a:ext>
            </a:extLst>
          </p:cNvPr>
          <p:cNvSpPr/>
          <p:nvPr/>
        </p:nvSpPr>
        <p:spPr>
          <a:xfrm rot="5400000">
            <a:off x="7292273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E3B7C99-731A-1CE5-DA30-C0C3BAC83DC5}"/>
              </a:ext>
            </a:extLst>
          </p:cNvPr>
          <p:cNvSpPr/>
          <p:nvPr/>
        </p:nvSpPr>
        <p:spPr>
          <a:xfrm>
            <a:off x="6256322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A8A9CE-5D20-373E-A61C-9288AE2400A4}"/>
              </a:ext>
            </a:extLst>
          </p:cNvPr>
          <p:cNvCxnSpPr>
            <a:cxnSpLocks/>
          </p:cNvCxnSpPr>
          <p:nvPr/>
        </p:nvCxnSpPr>
        <p:spPr>
          <a:xfrm flipH="1">
            <a:off x="6248200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C6DFFC-19AD-FA5D-4515-FA0B36EF9724}"/>
              </a:ext>
            </a:extLst>
          </p:cNvPr>
          <p:cNvSpPr txBox="1"/>
          <p:nvPr/>
        </p:nvSpPr>
        <p:spPr>
          <a:xfrm>
            <a:off x="5689028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A219E6-F9CB-A6F0-62C6-36EAF2BFFB96}"/>
              </a:ext>
            </a:extLst>
          </p:cNvPr>
          <p:cNvSpPr txBox="1"/>
          <p:nvPr/>
        </p:nvSpPr>
        <p:spPr>
          <a:xfrm>
            <a:off x="7500995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CBFAB-E603-04BF-680C-DCE41972EBAC}"/>
              </a:ext>
            </a:extLst>
          </p:cNvPr>
          <p:cNvSpPr txBox="1"/>
          <p:nvPr/>
        </p:nvSpPr>
        <p:spPr>
          <a:xfrm>
            <a:off x="6450409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91D6E5E-8A40-AA21-7D6E-30B800925ACB}"/>
              </a:ext>
            </a:extLst>
          </p:cNvPr>
          <p:cNvSpPr/>
          <p:nvPr/>
        </p:nvSpPr>
        <p:spPr>
          <a:xfrm>
            <a:off x="6268679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F037D4-68BF-8C58-8C8D-B7E403FA8AE6}"/>
              </a:ext>
            </a:extLst>
          </p:cNvPr>
          <p:cNvCxnSpPr>
            <a:cxnSpLocks/>
            <a:stCxn id="103" idx="26"/>
          </p:cNvCxnSpPr>
          <p:nvPr/>
        </p:nvCxnSpPr>
        <p:spPr>
          <a:xfrm>
            <a:off x="7603208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AEB527D-8E6C-6557-32ED-86B017C6F997}"/>
              </a:ext>
            </a:extLst>
          </p:cNvPr>
          <p:cNvSpPr/>
          <p:nvPr/>
        </p:nvSpPr>
        <p:spPr>
          <a:xfrm>
            <a:off x="6272798" y="5121823"/>
            <a:ext cx="1330410" cy="385172"/>
          </a:xfrm>
          <a:custGeom>
            <a:avLst/>
            <a:gdLst>
              <a:gd name="connsiteX0" fmla="*/ 0 w 1330410"/>
              <a:gd name="connsiteY0" fmla="*/ 22707 h 385172"/>
              <a:gd name="connsiteX1" fmla="*/ 0 w 1330410"/>
              <a:gd name="connsiteY1" fmla="*/ 22707 h 385172"/>
              <a:gd name="connsiteX2" fmla="*/ 45308 w 1330410"/>
              <a:gd name="connsiteY2" fmla="*/ 39182 h 385172"/>
              <a:gd name="connsiteX3" fmla="*/ 90616 w 1330410"/>
              <a:gd name="connsiteY3" fmla="*/ 63896 h 385172"/>
              <a:gd name="connsiteX4" fmla="*/ 135924 w 1330410"/>
              <a:gd name="connsiteY4" fmla="*/ 68015 h 385172"/>
              <a:gd name="connsiteX5" fmla="*/ 218302 w 1330410"/>
              <a:gd name="connsiteY5" fmla="*/ 72134 h 385172"/>
              <a:gd name="connsiteX6" fmla="*/ 280086 w 1330410"/>
              <a:gd name="connsiteY6" fmla="*/ 84491 h 385172"/>
              <a:gd name="connsiteX7" fmla="*/ 395416 w 1330410"/>
              <a:gd name="connsiteY7" fmla="*/ 92728 h 385172"/>
              <a:gd name="connsiteX8" fmla="*/ 436605 w 1330410"/>
              <a:gd name="connsiteY8" fmla="*/ 100966 h 385172"/>
              <a:gd name="connsiteX9" fmla="*/ 671383 w 1330410"/>
              <a:gd name="connsiteY9" fmla="*/ 84491 h 385172"/>
              <a:gd name="connsiteX10" fmla="*/ 757881 w 1330410"/>
              <a:gd name="connsiteY10" fmla="*/ 63896 h 385172"/>
              <a:gd name="connsiteX11" fmla="*/ 902043 w 1330410"/>
              <a:gd name="connsiteY11" fmla="*/ 55658 h 385172"/>
              <a:gd name="connsiteX12" fmla="*/ 943232 w 1330410"/>
              <a:gd name="connsiteY12" fmla="*/ 51539 h 385172"/>
              <a:gd name="connsiteX13" fmla="*/ 1025610 w 1330410"/>
              <a:gd name="connsiteY13" fmla="*/ 47420 h 385172"/>
              <a:gd name="connsiteX14" fmla="*/ 1083275 w 1330410"/>
              <a:gd name="connsiteY14" fmla="*/ 35063 h 385172"/>
              <a:gd name="connsiteX15" fmla="*/ 1198605 w 1330410"/>
              <a:gd name="connsiteY15" fmla="*/ 26826 h 385172"/>
              <a:gd name="connsiteX16" fmla="*/ 1231556 w 1330410"/>
              <a:gd name="connsiteY16" fmla="*/ 18588 h 385172"/>
              <a:gd name="connsiteX17" fmla="*/ 1272746 w 1330410"/>
              <a:gd name="connsiteY17" fmla="*/ 10350 h 385172"/>
              <a:gd name="connsiteX18" fmla="*/ 1330410 w 1330410"/>
              <a:gd name="connsiteY18" fmla="*/ 2112 h 385172"/>
              <a:gd name="connsiteX19" fmla="*/ 1326291 w 1330410"/>
              <a:gd name="connsiteY19" fmla="*/ 385172 h 385172"/>
              <a:gd name="connsiteX20" fmla="*/ 0 w 1330410"/>
              <a:gd name="connsiteY20" fmla="*/ 372815 h 385172"/>
              <a:gd name="connsiteX21" fmla="*/ 0 w 1330410"/>
              <a:gd name="connsiteY21" fmla="*/ 22707 h 38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0410" h="385172">
                <a:moveTo>
                  <a:pt x="0" y="22707"/>
                </a:moveTo>
                <a:lnTo>
                  <a:pt x="0" y="22707"/>
                </a:lnTo>
                <a:cubicBezTo>
                  <a:pt x="15103" y="28199"/>
                  <a:pt x="30934" y="31995"/>
                  <a:pt x="45308" y="39182"/>
                </a:cubicBezTo>
                <a:cubicBezTo>
                  <a:pt x="90799" y="61927"/>
                  <a:pt x="2184" y="45278"/>
                  <a:pt x="90616" y="63896"/>
                </a:cubicBezTo>
                <a:cubicBezTo>
                  <a:pt x="105456" y="67020"/>
                  <a:pt x="120791" y="67039"/>
                  <a:pt x="135924" y="68015"/>
                </a:cubicBezTo>
                <a:cubicBezTo>
                  <a:pt x="163361" y="69785"/>
                  <a:pt x="190843" y="70761"/>
                  <a:pt x="218302" y="72134"/>
                </a:cubicBezTo>
                <a:cubicBezTo>
                  <a:pt x="244428" y="78665"/>
                  <a:pt x="253975" y="82253"/>
                  <a:pt x="280086" y="84491"/>
                </a:cubicBezTo>
                <a:cubicBezTo>
                  <a:pt x="318486" y="87782"/>
                  <a:pt x="395416" y="92728"/>
                  <a:pt x="395416" y="92728"/>
                </a:cubicBezTo>
                <a:cubicBezTo>
                  <a:pt x="409146" y="95474"/>
                  <a:pt x="422603" y="100966"/>
                  <a:pt x="436605" y="100966"/>
                </a:cubicBezTo>
                <a:cubicBezTo>
                  <a:pt x="600012" y="100966"/>
                  <a:pt x="576435" y="103479"/>
                  <a:pt x="671383" y="84491"/>
                </a:cubicBezTo>
                <a:cubicBezTo>
                  <a:pt x="704587" y="62355"/>
                  <a:pt x="678857" y="77067"/>
                  <a:pt x="757881" y="63896"/>
                </a:cubicBezTo>
                <a:cubicBezTo>
                  <a:pt x="821894" y="53227"/>
                  <a:pt x="774240" y="60065"/>
                  <a:pt x="902043" y="55658"/>
                </a:cubicBezTo>
                <a:cubicBezTo>
                  <a:pt x="915773" y="54285"/>
                  <a:pt x="929464" y="52457"/>
                  <a:pt x="943232" y="51539"/>
                </a:cubicBezTo>
                <a:cubicBezTo>
                  <a:pt x="970665" y="49710"/>
                  <a:pt x="998305" y="50632"/>
                  <a:pt x="1025610" y="47420"/>
                </a:cubicBezTo>
                <a:cubicBezTo>
                  <a:pt x="1045133" y="45123"/>
                  <a:pt x="1063829" y="37944"/>
                  <a:pt x="1083275" y="35063"/>
                </a:cubicBezTo>
                <a:cubicBezTo>
                  <a:pt x="1092590" y="33683"/>
                  <a:pt x="1193687" y="27154"/>
                  <a:pt x="1198605" y="26826"/>
                </a:cubicBezTo>
                <a:cubicBezTo>
                  <a:pt x="1209589" y="24080"/>
                  <a:pt x="1220486" y="20960"/>
                  <a:pt x="1231556" y="18588"/>
                </a:cubicBezTo>
                <a:cubicBezTo>
                  <a:pt x="1302259" y="3437"/>
                  <a:pt x="1220780" y="23341"/>
                  <a:pt x="1272746" y="10350"/>
                </a:cubicBezTo>
                <a:cubicBezTo>
                  <a:pt x="1297668" y="-6266"/>
                  <a:pt x="1280152" y="2112"/>
                  <a:pt x="1330410" y="2112"/>
                </a:cubicBezTo>
                <a:lnTo>
                  <a:pt x="1326291" y="385172"/>
                </a:lnTo>
                <a:lnTo>
                  <a:pt x="0" y="372815"/>
                </a:lnTo>
                <a:lnTo>
                  <a:pt x="0" y="22707"/>
                </a:lnTo>
                <a:close/>
              </a:path>
            </a:pathLst>
          </a:cu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895C22-63DE-FA50-6ACA-8B67FDEB99A1}"/>
              </a:ext>
            </a:extLst>
          </p:cNvPr>
          <p:cNvSpPr/>
          <p:nvPr/>
        </p:nvSpPr>
        <p:spPr>
          <a:xfrm>
            <a:off x="3295913" y="4787493"/>
            <a:ext cx="1363362" cy="731858"/>
          </a:xfrm>
          <a:custGeom>
            <a:avLst/>
            <a:gdLst>
              <a:gd name="connsiteX0" fmla="*/ 20595 w 1363362"/>
              <a:gd name="connsiteY0" fmla="*/ 319966 h 731858"/>
              <a:gd name="connsiteX1" fmla="*/ 20595 w 1363362"/>
              <a:gd name="connsiteY1" fmla="*/ 319966 h 731858"/>
              <a:gd name="connsiteX2" fmla="*/ 86498 w 1363362"/>
              <a:gd name="connsiteY2" fmla="*/ 225231 h 731858"/>
              <a:gd name="connsiteX3" fmla="*/ 102973 w 1363362"/>
              <a:gd name="connsiteY3" fmla="*/ 216993 h 731858"/>
              <a:gd name="connsiteX4" fmla="*/ 131806 w 1363362"/>
              <a:gd name="connsiteY4" fmla="*/ 196399 h 731858"/>
              <a:gd name="connsiteX5" fmla="*/ 160638 w 1363362"/>
              <a:gd name="connsiteY5" fmla="*/ 188161 h 731858"/>
              <a:gd name="connsiteX6" fmla="*/ 172995 w 1363362"/>
              <a:gd name="connsiteY6" fmla="*/ 179923 h 731858"/>
              <a:gd name="connsiteX7" fmla="*/ 193589 w 1363362"/>
              <a:gd name="connsiteY7" fmla="*/ 175804 h 731858"/>
              <a:gd name="connsiteX8" fmla="*/ 205946 w 1363362"/>
              <a:gd name="connsiteY8" fmla="*/ 151091 h 731858"/>
              <a:gd name="connsiteX9" fmla="*/ 218303 w 1363362"/>
              <a:gd name="connsiteY9" fmla="*/ 138734 h 731858"/>
              <a:gd name="connsiteX10" fmla="*/ 226541 w 1363362"/>
              <a:gd name="connsiteY10" fmla="*/ 126377 h 731858"/>
              <a:gd name="connsiteX11" fmla="*/ 255373 w 1363362"/>
              <a:gd name="connsiteY11" fmla="*/ 114021 h 731858"/>
              <a:gd name="connsiteX12" fmla="*/ 288325 w 1363362"/>
              <a:gd name="connsiteY12" fmla="*/ 97545 h 731858"/>
              <a:gd name="connsiteX13" fmla="*/ 304800 w 1363362"/>
              <a:gd name="connsiteY13" fmla="*/ 85188 h 731858"/>
              <a:gd name="connsiteX14" fmla="*/ 329514 w 1363362"/>
              <a:gd name="connsiteY14" fmla="*/ 68712 h 731858"/>
              <a:gd name="connsiteX15" fmla="*/ 370703 w 1363362"/>
              <a:gd name="connsiteY15" fmla="*/ 56356 h 731858"/>
              <a:gd name="connsiteX16" fmla="*/ 399535 w 1363362"/>
              <a:gd name="connsiteY16" fmla="*/ 39880 h 731858"/>
              <a:gd name="connsiteX17" fmla="*/ 481914 w 1363362"/>
              <a:gd name="connsiteY17" fmla="*/ 27523 h 731858"/>
              <a:gd name="connsiteX18" fmla="*/ 506627 w 1363362"/>
              <a:gd name="connsiteY18" fmla="*/ 23404 h 731858"/>
              <a:gd name="connsiteX19" fmla="*/ 551935 w 1363362"/>
              <a:gd name="connsiteY19" fmla="*/ 19285 h 731858"/>
              <a:gd name="connsiteX20" fmla="*/ 564292 w 1363362"/>
              <a:gd name="connsiteY20" fmla="*/ 11048 h 731858"/>
              <a:gd name="connsiteX21" fmla="*/ 597244 w 1363362"/>
              <a:gd name="connsiteY21" fmla="*/ 6929 h 731858"/>
              <a:gd name="connsiteX22" fmla="*/ 675503 w 1363362"/>
              <a:gd name="connsiteY22" fmla="*/ 6929 h 731858"/>
              <a:gd name="connsiteX23" fmla="*/ 691979 w 1363362"/>
              <a:gd name="connsiteY23" fmla="*/ 23404 h 731858"/>
              <a:gd name="connsiteX24" fmla="*/ 724930 w 1363362"/>
              <a:gd name="connsiteY24" fmla="*/ 35761 h 731858"/>
              <a:gd name="connsiteX25" fmla="*/ 757881 w 1363362"/>
              <a:gd name="connsiteY25" fmla="*/ 52237 h 731858"/>
              <a:gd name="connsiteX26" fmla="*/ 811427 w 1363362"/>
              <a:gd name="connsiteY26" fmla="*/ 68712 h 731858"/>
              <a:gd name="connsiteX27" fmla="*/ 836141 w 1363362"/>
              <a:gd name="connsiteY27" fmla="*/ 76950 h 731858"/>
              <a:gd name="connsiteX28" fmla="*/ 848498 w 1363362"/>
              <a:gd name="connsiteY28" fmla="*/ 85188 h 731858"/>
              <a:gd name="connsiteX29" fmla="*/ 893806 w 1363362"/>
              <a:gd name="connsiteY29" fmla="*/ 105783 h 731858"/>
              <a:gd name="connsiteX30" fmla="*/ 910281 w 1363362"/>
              <a:gd name="connsiteY30" fmla="*/ 118139 h 731858"/>
              <a:gd name="connsiteX31" fmla="*/ 951471 w 1363362"/>
              <a:gd name="connsiteY31" fmla="*/ 134615 h 731858"/>
              <a:gd name="connsiteX32" fmla="*/ 972065 w 1363362"/>
              <a:gd name="connsiteY32" fmla="*/ 142853 h 731858"/>
              <a:gd name="connsiteX33" fmla="*/ 1005017 w 1363362"/>
              <a:gd name="connsiteY33" fmla="*/ 159329 h 731858"/>
              <a:gd name="connsiteX34" fmla="*/ 1054444 w 1363362"/>
              <a:gd name="connsiteY34" fmla="*/ 179923 h 731858"/>
              <a:gd name="connsiteX35" fmla="*/ 1083276 w 1363362"/>
              <a:gd name="connsiteY35" fmla="*/ 200518 h 731858"/>
              <a:gd name="connsiteX36" fmla="*/ 1116227 w 1363362"/>
              <a:gd name="connsiteY36" fmla="*/ 225231 h 731858"/>
              <a:gd name="connsiteX37" fmla="*/ 1124465 w 1363362"/>
              <a:gd name="connsiteY37" fmla="*/ 237588 h 731858"/>
              <a:gd name="connsiteX38" fmla="*/ 1169773 w 1363362"/>
              <a:gd name="connsiteY38" fmla="*/ 262302 h 731858"/>
              <a:gd name="connsiteX39" fmla="*/ 1186249 w 1363362"/>
              <a:gd name="connsiteY39" fmla="*/ 270539 h 731858"/>
              <a:gd name="connsiteX40" fmla="*/ 1219200 w 1363362"/>
              <a:gd name="connsiteY40" fmla="*/ 278777 h 731858"/>
              <a:gd name="connsiteX41" fmla="*/ 1252152 w 1363362"/>
              <a:gd name="connsiteY41" fmla="*/ 291134 h 731858"/>
              <a:gd name="connsiteX42" fmla="*/ 1264508 w 1363362"/>
              <a:gd name="connsiteY42" fmla="*/ 295253 h 731858"/>
              <a:gd name="connsiteX43" fmla="*/ 1293341 w 1363362"/>
              <a:gd name="connsiteY43" fmla="*/ 299372 h 731858"/>
              <a:gd name="connsiteX44" fmla="*/ 1309817 w 1363362"/>
              <a:gd name="connsiteY44" fmla="*/ 303491 h 731858"/>
              <a:gd name="connsiteX45" fmla="*/ 1334530 w 1363362"/>
              <a:gd name="connsiteY45" fmla="*/ 307610 h 731858"/>
              <a:gd name="connsiteX46" fmla="*/ 1346887 w 1363362"/>
              <a:gd name="connsiteY46" fmla="*/ 324085 h 731858"/>
              <a:gd name="connsiteX47" fmla="*/ 1363362 w 1363362"/>
              <a:gd name="connsiteY47" fmla="*/ 340561 h 731858"/>
              <a:gd name="connsiteX48" fmla="*/ 1359244 w 1363362"/>
              <a:gd name="connsiteY48" fmla="*/ 731858 h 731858"/>
              <a:gd name="connsiteX49" fmla="*/ 0 w 1363362"/>
              <a:gd name="connsiteY49" fmla="*/ 715383 h 731858"/>
              <a:gd name="connsiteX50" fmla="*/ 20595 w 1363362"/>
              <a:gd name="connsiteY50" fmla="*/ 319966 h 73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63362" h="731858">
                <a:moveTo>
                  <a:pt x="20595" y="319966"/>
                </a:moveTo>
                <a:lnTo>
                  <a:pt x="20595" y="319966"/>
                </a:lnTo>
                <a:cubicBezTo>
                  <a:pt x="40810" y="287117"/>
                  <a:pt x="58871" y="252858"/>
                  <a:pt x="86498" y="225231"/>
                </a:cubicBezTo>
                <a:cubicBezTo>
                  <a:pt x="90840" y="220889"/>
                  <a:pt x="97766" y="220247"/>
                  <a:pt x="102973" y="216993"/>
                </a:cubicBezTo>
                <a:cubicBezTo>
                  <a:pt x="105062" y="215688"/>
                  <a:pt x="126968" y="198334"/>
                  <a:pt x="131806" y="196399"/>
                </a:cubicBezTo>
                <a:cubicBezTo>
                  <a:pt x="141086" y="192687"/>
                  <a:pt x="151027" y="190907"/>
                  <a:pt x="160638" y="188161"/>
                </a:cubicBezTo>
                <a:cubicBezTo>
                  <a:pt x="164757" y="185415"/>
                  <a:pt x="168360" y="181661"/>
                  <a:pt x="172995" y="179923"/>
                </a:cubicBezTo>
                <a:cubicBezTo>
                  <a:pt x="179550" y="177465"/>
                  <a:pt x="188320" y="180414"/>
                  <a:pt x="193589" y="175804"/>
                </a:cubicBezTo>
                <a:cubicBezTo>
                  <a:pt x="200520" y="169739"/>
                  <a:pt x="200837" y="158754"/>
                  <a:pt x="205946" y="151091"/>
                </a:cubicBezTo>
                <a:cubicBezTo>
                  <a:pt x="209177" y="146244"/>
                  <a:pt x="214574" y="143209"/>
                  <a:pt x="218303" y="138734"/>
                </a:cubicBezTo>
                <a:cubicBezTo>
                  <a:pt x="221472" y="134931"/>
                  <a:pt x="223041" y="129877"/>
                  <a:pt x="226541" y="126377"/>
                </a:cubicBezTo>
                <a:cubicBezTo>
                  <a:pt x="236023" y="116895"/>
                  <a:pt x="242768" y="117172"/>
                  <a:pt x="255373" y="114021"/>
                </a:cubicBezTo>
                <a:cubicBezTo>
                  <a:pt x="266357" y="108529"/>
                  <a:pt x="277717" y="103733"/>
                  <a:pt x="288325" y="97545"/>
                </a:cubicBezTo>
                <a:cubicBezTo>
                  <a:pt x="294255" y="94086"/>
                  <a:pt x="299176" y="89125"/>
                  <a:pt x="304800" y="85188"/>
                </a:cubicBezTo>
                <a:cubicBezTo>
                  <a:pt x="312911" y="79510"/>
                  <a:pt x="320822" y="73453"/>
                  <a:pt x="329514" y="68712"/>
                </a:cubicBezTo>
                <a:cubicBezTo>
                  <a:pt x="345198" y="60157"/>
                  <a:pt x="353662" y="59764"/>
                  <a:pt x="370703" y="56356"/>
                </a:cubicBezTo>
                <a:cubicBezTo>
                  <a:pt x="380314" y="50864"/>
                  <a:pt x="389361" y="44240"/>
                  <a:pt x="399535" y="39880"/>
                </a:cubicBezTo>
                <a:cubicBezTo>
                  <a:pt x="426874" y="28163"/>
                  <a:pt x="451904" y="29831"/>
                  <a:pt x="481914" y="27523"/>
                </a:cubicBezTo>
                <a:cubicBezTo>
                  <a:pt x="490152" y="26150"/>
                  <a:pt x="498333" y="24380"/>
                  <a:pt x="506627" y="23404"/>
                </a:cubicBezTo>
                <a:cubicBezTo>
                  <a:pt x="521688" y="21632"/>
                  <a:pt x="537107" y="22462"/>
                  <a:pt x="551935" y="19285"/>
                </a:cubicBezTo>
                <a:cubicBezTo>
                  <a:pt x="556775" y="18248"/>
                  <a:pt x="559516" y="12350"/>
                  <a:pt x="564292" y="11048"/>
                </a:cubicBezTo>
                <a:cubicBezTo>
                  <a:pt x="574971" y="8136"/>
                  <a:pt x="586260" y="8302"/>
                  <a:pt x="597244" y="6929"/>
                </a:cubicBezTo>
                <a:cubicBezTo>
                  <a:pt x="626662" y="-426"/>
                  <a:pt x="633889" y="-4022"/>
                  <a:pt x="675503" y="6929"/>
                </a:cubicBezTo>
                <a:cubicBezTo>
                  <a:pt x="683014" y="8905"/>
                  <a:pt x="685766" y="18744"/>
                  <a:pt x="691979" y="23404"/>
                </a:cubicBezTo>
                <a:cubicBezTo>
                  <a:pt x="705462" y="33516"/>
                  <a:pt x="709924" y="30759"/>
                  <a:pt x="724930" y="35761"/>
                </a:cubicBezTo>
                <a:cubicBezTo>
                  <a:pt x="767694" y="50016"/>
                  <a:pt x="727608" y="37100"/>
                  <a:pt x="757881" y="52237"/>
                </a:cubicBezTo>
                <a:cubicBezTo>
                  <a:pt x="783427" y="65010"/>
                  <a:pt x="779818" y="58176"/>
                  <a:pt x="811427" y="68712"/>
                </a:cubicBezTo>
                <a:cubicBezTo>
                  <a:pt x="819665" y="71458"/>
                  <a:pt x="828916" y="72133"/>
                  <a:pt x="836141" y="76950"/>
                </a:cubicBezTo>
                <a:cubicBezTo>
                  <a:pt x="840260" y="79696"/>
                  <a:pt x="844070" y="82974"/>
                  <a:pt x="848498" y="85188"/>
                </a:cubicBezTo>
                <a:cubicBezTo>
                  <a:pt x="875487" y="98683"/>
                  <a:pt x="848535" y="71830"/>
                  <a:pt x="893806" y="105783"/>
                </a:cubicBezTo>
                <a:cubicBezTo>
                  <a:pt x="899298" y="109902"/>
                  <a:pt x="904141" y="115069"/>
                  <a:pt x="910281" y="118139"/>
                </a:cubicBezTo>
                <a:cubicBezTo>
                  <a:pt x="923508" y="124752"/>
                  <a:pt x="937741" y="129123"/>
                  <a:pt x="951471" y="134615"/>
                </a:cubicBezTo>
                <a:cubicBezTo>
                  <a:pt x="958336" y="137361"/>
                  <a:pt x="966150" y="138417"/>
                  <a:pt x="972065" y="142853"/>
                </a:cubicBezTo>
                <a:cubicBezTo>
                  <a:pt x="1007097" y="169127"/>
                  <a:pt x="970314" y="144870"/>
                  <a:pt x="1005017" y="159329"/>
                </a:cubicBezTo>
                <a:cubicBezTo>
                  <a:pt x="1062039" y="183088"/>
                  <a:pt x="1017292" y="170635"/>
                  <a:pt x="1054444" y="179923"/>
                </a:cubicBezTo>
                <a:cubicBezTo>
                  <a:pt x="1081425" y="206906"/>
                  <a:pt x="1050750" y="178834"/>
                  <a:pt x="1083276" y="200518"/>
                </a:cubicBezTo>
                <a:cubicBezTo>
                  <a:pt x="1094700" y="208134"/>
                  <a:pt x="1116227" y="225231"/>
                  <a:pt x="1116227" y="225231"/>
                </a:cubicBezTo>
                <a:cubicBezTo>
                  <a:pt x="1118973" y="229350"/>
                  <a:pt x="1120599" y="234495"/>
                  <a:pt x="1124465" y="237588"/>
                </a:cubicBezTo>
                <a:cubicBezTo>
                  <a:pt x="1162682" y="268162"/>
                  <a:pt x="1144598" y="251513"/>
                  <a:pt x="1169773" y="262302"/>
                </a:cubicBezTo>
                <a:cubicBezTo>
                  <a:pt x="1175417" y="264721"/>
                  <a:pt x="1180424" y="268597"/>
                  <a:pt x="1186249" y="270539"/>
                </a:cubicBezTo>
                <a:cubicBezTo>
                  <a:pt x="1196990" y="274119"/>
                  <a:pt x="1209074" y="273714"/>
                  <a:pt x="1219200" y="278777"/>
                </a:cubicBezTo>
                <a:cubicBezTo>
                  <a:pt x="1244796" y="291575"/>
                  <a:pt x="1225979" y="283656"/>
                  <a:pt x="1252152" y="291134"/>
                </a:cubicBezTo>
                <a:cubicBezTo>
                  <a:pt x="1256326" y="292327"/>
                  <a:pt x="1260251" y="294402"/>
                  <a:pt x="1264508" y="295253"/>
                </a:cubicBezTo>
                <a:cubicBezTo>
                  <a:pt x="1274028" y="297157"/>
                  <a:pt x="1283789" y="297635"/>
                  <a:pt x="1293341" y="299372"/>
                </a:cubicBezTo>
                <a:cubicBezTo>
                  <a:pt x="1298911" y="300385"/>
                  <a:pt x="1304266" y="302381"/>
                  <a:pt x="1309817" y="303491"/>
                </a:cubicBezTo>
                <a:cubicBezTo>
                  <a:pt x="1318006" y="305129"/>
                  <a:pt x="1326292" y="306237"/>
                  <a:pt x="1334530" y="307610"/>
                </a:cubicBezTo>
                <a:cubicBezTo>
                  <a:pt x="1338649" y="313102"/>
                  <a:pt x="1341613" y="319690"/>
                  <a:pt x="1346887" y="324085"/>
                </a:cubicBezTo>
                <a:cubicBezTo>
                  <a:pt x="1367163" y="340981"/>
                  <a:pt x="1354071" y="312681"/>
                  <a:pt x="1363362" y="340561"/>
                </a:cubicBezTo>
                <a:cubicBezTo>
                  <a:pt x="1361989" y="470993"/>
                  <a:pt x="1360617" y="601426"/>
                  <a:pt x="1359244" y="731858"/>
                </a:cubicBezTo>
                <a:lnTo>
                  <a:pt x="0" y="715383"/>
                </a:lnTo>
                <a:lnTo>
                  <a:pt x="20595" y="31996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3A013F-9AE8-B9FE-197E-8CF7EA366A8A}"/>
              </a:ext>
            </a:extLst>
          </p:cNvPr>
          <p:cNvSpPr/>
          <p:nvPr/>
        </p:nvSpPr>
        <p:spPr>
          <a:xfrm>
            <a:off x="7594971" y="4893224"/>
            <a:ext cx="568410" cy="622008"/>
          </a:xfrm>
          <a:custGeom>
            <a:avLst/>
            <a:gdLst>
              <a:gd name="connsiteX0" fmla="*/ 45308 w 568410"/>
              <a:gd name="connsiteY0" fmla="*/ 214235 h 622008"/>
              <a:gd name="connsiteX1" fmla="*/ 45308 w 568410"/>
              <a:gd name="connsiteY1" fmla="*/ 214235 h 622008"/>
              <a:gd name="connsiteX2" fmla="*/ 168875 w 568410"/>
              <a:gd name="connsiteY2" fmla="*/ 193641 h 622008"/>
              <a:gd name="connsiteX3" fmla="*/ 185351 w 568410"/>
              <a:gd name="connsiteY3" fmla="*/ 181284 h 622008"/>
              <a:gd name="connsiteX4" fmla="*/ 275967 w 568410"/>
              <a:gd name="connsiteY4" fmla="*/ 156571 h 622008"/>
              <a:gd name="connsiteX5" fmla="*/ 341870 w 568410"/>
              <a:gd name="connsiteY5" fmla="*/ 135976 h 622008"/>
              <a:gd name="connsiteX6" fmla="*/ 358345 w 568410"/>
              <a:gd name="connsiteY6" fmla="*/ 127738 h 622008"/>
              <a:gd name="connsiteX7" fmla="*/ 383059 w 568410"/>
              <a:gd name="connsiteY7" fmla="*/ 119500 h 622008"/>
              <a:gd name="connsiteX8" fmla="*/ 395416 w 568410"/>
              <a:gd name="connsiteY8" fmla="*/ 107144 h 622008"/>
              <a:gd name="connsiteX9" fmla="*/ 407773 w 568410"/>
              <a:gd name="connsiteY9" fmla="*/ 103025 h 622008"/>
              <a:gd name="connsiteX10" fmla="*/ 420129 w 568410"/>
              <a:gd name="connsiteY10" fmla="*/ 82430 h 622008"/>
              <a:gd name="connsiteX11" fmla="*/ 432486 w 568410"/>
              <a:gd name="connsiteY11" fmla="*/ 70073 h 622008"/>
              <a:gd name="connsiteX12" fmla="*/ 457200 w 568410"/>
              <a:gd name="connsiteY12" fmla="*/ 45360 h 622008"/>
              <a:gd name="connsiteX13" fmla="*/ 465437 w 568410"/>
              <a:gd name="connsiteY13" fmla="*/ 33003 h 622008"/>
              <a:gd name="connsiteX14" fmla="*/ 490151 w 568410"/>
              <a:gd name="connsiteY14" fmla="*/ 16527 h 622008"/>
              <a:gd name="connsiteX15" fmla="*/ 535459 w 568410"/>
              <a:gd name="connsiteY15" fmla="*/ 8290 h 622008"/>
              <a:gd name="connsiteX16" fmla="*/ 560173 w 568410"/>
              <a:gd name="connsiteY16" fmla="*/ 52 h 622008"/>
              <a:gd name="connsiteX17" fmla="*/ 568410 w 568410"/>
              <a:gd name="connsiteY17" fmla="*/ 622008 h 622008"/>
              <a:gd name="connsiteX18" fmla="*/ 0 w 568410"/>
              <a:gd name="connsiteY18" fmla="*/ 613771 h 622008"/>
              <a:gd name="connsiteX19" fmla="*/ 45308 w 568410"/>
              <a:gd name="connsiteY19" fmla="*/ 214235 h 6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410" h="622008">
                <a:moveTo>
                  <a:pt x="45308" y="214235"/>
                </a:moveTo>
                <a:lnTo>
                  <a:pt x="45308" y="214235"/>
                </a:lnTo>
                <a:cubicBezTo>
                  <a:pt x="86497" y="207370"/>
                  <a:pt x="128228" y="203205"/>
                  <a:pt x="168875" y="193641"/>
                </a:cubicBezTo>
                <a:cubicBezTo>
                  <a:pt x="175558" y="192069"/>
                  <a:pt x="179130" y="184187"/>
                  <a:pt x="185351" y="181284"/>
                </a:cubicBezTo>
                <a:cubicBezTo>
                  <a:pt x="223481" y="163490"/>
                  <a:pt x="235484" y="163931"/>
                  <a:pt x="275967" y="156571"/>
                </a:cubicBezTo>
                <a:cubicBezTo>
                  <a:pt x="366382" y="116385"/>
                  <a:pt x="267720" y="156199"/>
                  <a:pt x="341870" y="135976"/>
                </a:cubicBezTo>
                <a:cubicBezTo>
                  <a:pt x="347794" y="134360"/>
                  <a:pt x="352644" y="130018"/>
                  <a:pt x="358345" y="127738"/>
                </a:cubicBezTo>
                <a:cubicBezTo>
                  <a:pt x="366408" y="124513"/>
                  <a:pt x="383059" y="119500"/>
                  <a:pt x="383059" y="119500"/>
                </a:cubicBezTo>
                <a:cubicBezTo>
                  <a:pt x="387178" y="115381"/>
                  <a:pt x="390569" y="110375"/>
                  <a:pt x="395416" y="107144"/>
                </a:cubicBezTo>
                <a:cubicBezTo>
                  <a:pt x="399029" y="104736"/>
                  <a:pt x="404703" y="106095"/>
                  <a:pt x="407773" y="103025"/>
                </a:cubicBezTo>
                <a:cubicBezTo>
                  <a:pt x="413434" y="97364"/>
                  <a:pt x="415326" y="88835"/>
                  <a:pt x="420129" y="82430"/>
                </a:cubicBezTo>
                <a:cubicBezTo>
                  <a:pt x="423624" y="77770"/>
                  <a:pt x="428757" y="74548"/>
                  <a:pt x="432486" y="70073"/>
                </a:cubicBezTo>
                <a:cubicBezTo>
                  <a:pt x="452562" y="45983"/>
                  <a:pt x="425628" y="69039"/>
                  <a:pt x="457200" y="45360"/>
                </a:cubicBezTo>
                <a:cubicBezTo>
                  <a:pt x="459946" y="41241"/>
                  <a:pt x="461712" y="36263"/>
                  <a:pt x="465437" y="33003"/>
                </a:cubicBezTo>
                <a:cubicBezTo>
                  <a:pt x="472888" y="26483"/>
                  <a:pt x="481295" y="20955"/>
                  <a:pt x="490151" y="16527"/>
                </a:cubicBezTo>
                <a:cubicBezTo>
                  <a:pt x="497921" y="12642"/>
                  <a:pt x="532105" y="8769"/>
                  <a:pt x="535459" y="8290"/>
                </a:cubicBezTo>
                <a:cubicBezTo>
                  <a:pt x="554391" y="-1176"/>
                  <a:pt x="545795" y="52"/>
                  <a:pt x="560173" y="52"/>
                </a:cubicBezTo>
                <a:lnTo>
                  <a:pt x="568410" y="622008"/>
                </a:lnTo>
                <a:lnTo>
                  <a:pt x="0" y="613771"/>
                </a:lnTo>
                <a:lnTo>
                  <a:pt x="45308" y="214235"/>
                </a:lnTo>
                <a:close/>
              </a:path>
            </a:pathLst>
          </a:cu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6221BE-1C63-AD05-9EC3-86E2836FC8FB}"/>
              </a:ext>
            </a:extLst>
          </p:cNvPr>
          <p:cNvSpPr txBox="1"/>
          <p:nvPr/>
        </p:nvSpPr>
        <p:spPr>
          <a:xfrm>
            <a:off x="4630843" y="5184472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47F957-5552-CAC4-91A6-97CB20B154F0}"/>
              </a:ext>
            </a:extLst>
          </p:cNvPr>
          <p:cNvSpPr txBox="1"/>
          <p:nvPr/>
        </p:nvSpPr>
        <p:spPr>
          <a:xfrm>
            <a:off x="7709055" y="5114031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CB14C3-FF25-960F-B1C8-D42D5FC7D379}"/>
              </a:ext>
            </a:extLst>
          </p:cNvPr>
          <p:cNvCxnSpPr>
            <a:cxnSpLocks/>
          </p:cNvCxnSpPr>
          <p:nvPr/>
        </p:nvCxnSpPr>
        <p:spPr>
          <a:xfrm>
            <a:off x="9472993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620FA3-E8C8-1B3E-DA00-21B5F8B04A5E}"/>
              </a:ext>
            </a:extLst>
          </p:cNvPr>
          <p:cNvCxnSpPr>
            <a:cxnSpLocks/>
          </p:cNvCxnSpPr>
          <p:nvPr/>
        </p:nvCxnSpPr>
        <p:spPr>
          <a:xfrm flipV="1">
            <a:off x="9472993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FCE238-03FC-7620-495C-D17B380C500A}"/>
              </a:ext>
            </a:extLst>
          </p:cNvPr>
          <p:cNvSpPr txBox="1"/>
          <p:nvPr/>
        </p:nvSpPr>
        <p:spPr>
          <a:xfrm>
            <a:off x="9112209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A97664-6D2E-B21F-D197-377C15582FE6}"/>
              </a:ext>
            </a:extLst>
          </p:cNvPr>
          <p:cNvSpPr txBox="1"/>
          <p:nvPr/>
        </p:nvSpPr>
        <p:spPr>
          <a:xfrm>
            <a:off x="11498887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76E3E7C-7328-17E4-AE31-E471234970E1}"/>
              </a:ext>
            </a:extLst>
          </p:cNvPr>
          <p:cNvSpPr/>
          <p:nvPr/>
        </p:nvSpPr>
        <p:spPr>
          <a:xfrm rot="5400000">
            <a:off x="10517066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F6F60A8-6BD6-90F2-3118-45798F216B50}"/>
              </a:ext>
            </a:extLst>
          </p:cNvPr>
          <p:cNvSpPr/>
          <p:nvPr/>
        </p:nvSpPr>
        <p:spPr>
          <a:xfrm>
            <a:off x="9481115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A7EDB2E-05E1-ABB4-DC30-6836A15DFC5F}"/>
              </a:ext>
            </a:extLst>
          </p:cNvPr>
          <p:cNvCxnSpPr>
            <a:cxnSpLocks/>
          </p:cNvCxnSpPr>
          <p:nvPr/>
        </p:nvCxnSpPr>
        <p:spPr>
          <a:xfrm flipH="1">
            <a:off x="9472993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D7364E5-1AC4-04BF-AEEF-DAF154FA426F}"/>
              </a:ext>
            </a:extLst>
          </p:cNvPr>
          <p:cNvSpPr txBox="1"/>
          <p:nvPr/>
        </p:nvSpPr>
        <p:spPr>
          <a:xfrm>
            <a:off x="8913821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211025-EDFB-0AA6-BF4E-137C935AA315}"/>
              </a:ext>
            </a:extLst>
          </p:cNvPr>
          <p:cNvSpPr txBox="1"/>
          <p:nvPr/>
        </p:nvSpPr>
        <p:spPr>
          <a:xfrm>
            <a:off x="10725788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115E46-AA8E-3E30-B467-2D05C869D4F0}"/>
              </a:ext>
            </a:extLst>
          </p:cNvPr>
          <p:cNvSpPr txBox="1"/>
          <p:nvPr/>
        </p:nvSpPr>
        <p:spPr>
          <a:xfrm>
            <a:off x="9675202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7B10A-BB36-8439-1A60-40861086B1A2}"/>
              </a:ext>
            </a:extLst>
          </p:cNvPr>
          <p:cNvSpPr/>
          <p:nvPr/>
        </p:nvSpPr>
        <p:spPr>
          <a:xfrm>
            <a:off x="9835360" y="4810897"/>
            <a:ext cx="1540458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915970" y="5699539"/>
            <a:ext cx="9810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Deviation from center</a:t>
            </a:r>
            <a:endParaRPr lang="he-IL" sz="1200" b="1" dirty="0">
              <a:solidFill>
                <a:srgbClr val="4472C4"/>
              </a:solidFill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87F90C-6633-C8FB-8EBF-69137A24DA7C}"/>
                  </a:ext>
                </a:extLst>
              </p:cNvPr>
              <p:cNvSpPr txBox="1"/>
              <p:nvPr/>
            </p:nvSpPr>
            <p:spPr>
              <a:xfrm>
                <a:off x="9077069" y="1119328"/>
                <a:ext cx="294249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87F90C-6633-C8FB-8EBF-69137A24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069" y="1119328"/>
                <a:ext cx="29424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48D34146-40C8-5E86-5AE5-DA4994E61C2E}"/>
              </a:ext>
            </a:extLst>
          </p:cNvPr>
          <p:cNvSpPr/>
          <p:nvPr/>
        </p:nvSpPr>
        <p:spPr>
          <a:xfrm>
            <a:off x="9055001" y="1130405"/>
            <a:ext cx="381184" cy="285625"/>
          </a:xfrm>
          <a:prstGeom prst="arc">
            <a:avLst>
              <a:gd name="adj1" fmla="val 11045464"/>
              <a:gd name="adj2" fmla="val 1994807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97AB04-4944-84BF-8795-9D07250C63D3}"/>
              </a:ext>
            </a:extLst>
          </p:cNvPr>
          <p:cNvCxnSpPr>
            <a:cxnSpLocks/>
          </p:cNvCxnSpPr>
          <p:nvPr/>
        </p:nvCxnSpPr>
        <p:spPr>
          <a:xfrm flipH="1" flipV="1">
            <a:off x="8942173" y="896685"/>
            <a:ext cx="469608" cy="1642733"/>
          </a:xfrm>
          <a:prstGeom prst="straightConnector1">
            <a:avLst/>
          </a:prstGeom>
          <a:ln w="19050">
            <a:solidFill>
              <a:srgbClr val="7F7F7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A1BD1-D843-8543-766A-C459CD94FFE7}"/>
              </a:ext>
            </a:extLst>
          </p:cNvPr>
          <p:cNvSpPr/>
          <p:nvPr/>
        </p:nvSpPr>
        <p:spPr>
          <a:xfrm>
            <a:off x="1547530" y="4279557"/>
            <a:ext cx="1206844" cy="195648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6844" h="1956487">
                <a:moveTo>
                  <a:pt x="593125" y="1956487"/>
                </a:moveTo>
                <a:lnTo>
                  <a:pt x="654908" y="1754659"/>
                </a:lnTo>
                <a:lnTo>
                  <a:pt x="667265" y="1441621"/>
                </a:lnTo>
                <a:lnTo>
                  <a:pt x="679622" y="1173892"/>
                </a:lnTo>
                <a:lnTo>
                  <a:pt x="700217" y="864973"/>
                </a:lnTo>
                <a:lnTo>
                  <a:pt x="745525" y="753762"/>
                </a:lnTo>
                <a:lnTo>
                  <a:pt x="774357" y="580767"/>
                </a:lnTo>
                <a:lnTo>
                  <a:pt x="819665" y="457200"/>
                </a:lnTo>
                <a:lnTo>
                  <a:pt x="930876" y="354227"/>
                </a:lnTo>
                <a:cubicBezTo>
                  <a:pt x="954348" y="321366"/>
                  <a:pt x="944920" y="335221"/>
                  <a:pt x="959708" y="313038"/>
                </a:cubicBezTo>
                <a:lnTo>
                  <a:pt x="1037968" y="230659"/>
                </a:lnTo>
                <a:lnTo>
                  <a:pt x="1107990" y="140043"/>
                </a:lnTo>
                <a:lnTo>
                  <a:pt x="1161535" y="90616"/>
                </a:lnTo>
                <a:lnTo>
                  <a:pt x="1206844" y="16475"/>
                </a:lnTo>
                <a:lnTo>
                  <a:pt x="0" y="0"/>
                </a:lnTo>
                <a:lnTo>
                  <a:pt x="4119" y="1944130"/>
                </a:lnTo>
                <a:lnTo>
                  <a:pt x="593125" y="195648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E29298-1BCC-14A5-2E3D-7FEDAD9618F4}"/>
              </a:ext>
            </a:extLst>
          </p:cNvPr>
          <p:cNvSpPr txBox="1"/>
          <p:nvPr/>
        </p:nvSpPr>
        <p:spPr>
          <a:xfrm>
            <a:off x="232448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5802D5-6A45-F04F-5606-BDCAD321938E}"/>
              </a:ext>
            </a:extLst>
          </p:cNvPr>
          <p:cNvSpPr txBox="1"/>
          <p:nvPr/>
        </p:nvSpPr>
        <p:spPr>
          <a:xfrm>
            <a:off x="147316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4804999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68874E-B43A-9895-0FB4-626DFECE0D1E}"/>
              </a:ext>
            </a:extLst>
          </p:cNvPr>
          <p:cNvCxnSpPr>
            <a:cxnSpLocks/>
          </p:cNvCxnSpPr>
          <p:nvPr/>
        </p:nvCxnSpPr>
        <p:spPr>
          <a:xfrm>
            <a:off x="933561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856294-F9AB-C577-33E0-1C6071E29164}"/>
              </a:ext>
            </a:extLst>
          </p:cNvPr>
          <p:cNvCxnSpPr>
            <a:cxnSpLocks/>
          </p:cNvCxnSpPr>
          <p:nvPr/>
        </p:nvCxnSpPr>
        <p:spPr>
          <a:xfrm flipV="1">
            <a:off x="933561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8D891CA-157B-8414-8999-FEA5D659B2D2}"/>
              </a:ext>
            </a:extLst>
          </p:cNvPr>
          <p:cNvSpPr/>
          <p:nvPr/>
        </p:nvSpPr>
        <p:spPr>
          <a:xfrm>
            <a:off x="2162594" y="4315165"/>
            <a:ext cx="626710" cy="189718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762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EE9CA0C-C3B9-3C43-9DD3-3FFD63404702}"/>
              </a:ext>
            </a:extLst>
          </p:cNvPr>
          <p:cNvSpPr/>
          <p:nvPr/>
        </p:nvSpPr>
        <p:spPr>
          <a:xfrm>
            <a:off x="1068737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E480602-FA6F-586E-1809-F251227A97A5}"/>
              </a:ext>
            </a:extLst>
          </p:cNvPr>
          <p:cNvCxnSpPr/>
          <p:nvPr/>
        </p:nvCxnSpPr>
        <p:spPr>
          <a:xfrm flipV="1">
            <a:off x="1539789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6F7731B-BD45-89AF-84B1-F73F86F6158F}"/>
              </a:ext>
            </a:extLst>
          </p:cNvPr>
          <p:cNvSpPr/>
          <p:nvPr/>
        </p:nvSpPr>
        <p:spPr>
          <a:xfrm>
            <a:off x="9506070" y="4273207"/>
            <a:ext cx="1190969" cy="196283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54919 w 1206844"/>
              <a:gd name="connsiteY15" fmla="*/ 1944130 h 1956487"/>
              <a:gd name="connsiteX16" fmla="*/ 593125 w 1206844"/>
              <a:gd name="connsiteY16" fmla="*/ 1956487 h 1956487"/>
              <a:gd name="connsiteX0" fmla="*/ 577250 w 1190969"/>
              <a:gd name="connsiteY0" fmla="*/ 1962837 h 1962837"/>
              <a:gd name="connsiteX1" fmla="*/ 639033 w 1190969"/>
              <a:gd name="connsiteY1" fmla="*/ 1761009 h 1962837"/>
              <a:gd name="connsiteX2" fmla="*/ 651390 w 1190969"/>
              <a:gd name="connsiteY2" fmla="*/ 1447971 h 1962837"/>
              <a:gd name="connsiteX3" fmla="*/ 663747 w 1190969"/>
              <a:gd name="connsiteY3" fmla="*/ 1180242 h 1962837"/>
              <a:gd name="connsiteX4" fmla="*/ 684342 w 1190969"/>
              <a:gd name="connsiteY4" fmla="*/ 871323 h 1962837"/>
              <a:gd name="connsiteX5" fmla="*/ 729650 w 1190969"/>
              <a:gd name="connsiteY5" fmla="*/ 760112 h 1962837"/>
              <a:gd name="connsiteX6" fmla="*/ 758482 w 1190969"/>
              <a:gd name="connsiteY6" fmla="*/ 587117 h 1962837"/>
              <a:gd name="connsiteX7" fmla="*/ 803790 w 1190969"/>
              <a:gd name="connsiteY7" fmla="*/ 463550 h 1962837"/>
              <a:gd name="connsiteX8" fmla="*/ 915001 w 1190969"/>
              <a:gd name="connsiteY8" fmla="*/ 360577 h 1962837"/>
              <a:gd name="connsiteX9" fmla="*/ 943833 w 1190969"/>
              <a:gd name="connsiteY9" fmla="*/ 319388 h 1962837"/>
              <a:gd name="connsiteX10" fmla="*/ 1022093 w 1190969"/>
              <a:gd name="connsiteY10" fmla="*/ 237009 h 1962837"/>
              <a:gd name="connsiteX11" fmla="*/ 1092115 w 1190969"/>
              <a:gd name="connsiteY11" fmla="*/ 146393 h 1962837"/>
              <a:gd name="connsiteX12" fmla="*/ 1145660 w 1190969"/>
              <a:gd name="connsiteY12" fmla="*/ 96966 h 1962837"/>
              <a:gd name="connsiteX13" fmla="*/ 1190969 w 1190969"/>
              <a:gd name="connsiteY13" fmla="*/ 22825 h 1962837"/>
              <a:gd name="connsiteX14" fmla="*/ 0 w 1190969"/>
              <a:gd name="connsiteY14" fmla="*/ 0 h 1962837"/>
              <a:gd name="connsiteX15" fmla="*/ 39044 w 1190969"/>
              <a:gd name="connsiteY15" fmla="*/ 1950480 h 1962837"/>
              <a:gd name="connsiteX16" fmla="*/ 577250 w 1190969"/>
              <a:gd name="connsiteY16" fmla="*/ 1962837 h 19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0969" h="1962837">
                <a:moveTo>
                  <a:pt x="577250" y="1962837"/>
                </a:moveTo>
                <a:lnTo>
                  <a:pt x="639033" y="1761009"/>
                </a:lnTo>
                <a:lnTo>
                  <a:pt x="651390" y="1447971"/>
                </a:lnTo>
                <a:lnTo>
                  <a:pt x="663747" y="1180242"/>
                </a:lnTo>
                <a:lnTo>
                  <a:pt x="684342" y="871323"/>
                </a:lnTo>
                <a:lnTo>
                  <a:pt x="729650" y="760112"/>
                </a:lnTo>
                <a:lnTo>
                  <a:pt x="758482" y="587117"/>
                </a:lnTo>
                <a:lnTo>
                  <a:pt x="803790" y="463550"/>
                </a:lnTo>
                <a:lnTo>
                  <a:pt x="915001" y="360577"/>
                </a:lnTo>
                <a:cubicBezTo>
                  <a:pt x="938473" y="327716"/>
                  <a:pt x="929045" y="341571"/>
                  <a:pt x="943833" y="319388"/>
                </a:cubicBezTo>
                <a:lnTo>
                  <a:pt x="1022093" y="237009"/>
                </a:lnTo>
                <a:lnTo>
                  <a:pt x="1092115" y="146393"/>
                </a:lnTo>
                <a:lnTo>
                  <a:pt x="1145660" y="96966"/>
                </a:lnTo>
                <a:lnTo>
                  <a:pt x="1190969" y="22825"/>
                </a:lnTo>
                <a:lnTo>
                  <a:pt x="0" y="0"/>
                </a:lnTo>
                <a:lnTo>
                  <a:pt x="39044" y="1950480"/>
                </a:lnTo>
                <a:lnTo>
                  <a:pt x="577250" y="1962837"/>
                </a:lnTo>
                <a:close/>
              </a:path>
            </a:pathLst>
          </a:cu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BFF4E8A-FCE2-3E73-9E20-2D708E44DC04}"/>
              </a:ext>
            </a:extLst>
          </p:cNvPr>
          <p:cNvSpPr/>
          <p:nvPr/>
        </p:nvSpPr>
        <p:spPr>
          <a:xfrm>
            <a:off x="9490195" y="4300151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071075-FCB5-9183-4A6D-3C71FCFC24AD}"/>
              </a:ext>
            </a:extLst>
          </p:cNvPr>
          <p:cNvSpPr txBox="1"/>
          <p:nvPr/>
        </p:nvSpPr>
        <p:spPr>
          <a:xfrm>
            <a:off x="9658324" y="4292286"/>
            <a:ext cx="8170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Reach Area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77279D-7EDE-B450-4856-A7812AAB3E7E}"/>
              </a:ext>
            </a:extLst>
          </p:cNvPr>
          <p:cNvSpPr txBox="1"/>
          <p:nvPr/>
        </p:nvSpPr>
        <p:spPr>
          <a:xfrm>
            <a:off x="2216277" y="5930626"/>
            <a:ext cx="157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E71224"/>
                </a:solidFill>
              </a:rPr>
              <a:t>Average Path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AB97F23-D905-99E4-142F-D6FFFC5E1E08}"/>
              </a:ext>
            </a:extLst>
          </p:cNvPr>
          <p:cNvCxnSpPr>
            <a:cxnSpLocks/>
          </p:cNvCxnSpPr>
          <p:nvPr/>
        </p:nvCxnSpPr>
        <p:spPr>
          <a:xfrm>
            <a:off x="8875595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AF10C4F-A83B-8AEB-3F05-C58C9E7CF964}"/>
              </a:ext>
            </a:extLst>
          </p:cNvPr>
          <p:cNvCxnSpPr>
            <a:cxnSpLocks/>
          </p:cNvCxnSpPr>
          <p:nvPr/>
        </p:nvCxnSpPr>
        <p:spPr>
          <a:xfrm flipV="1">
            <a:off x="8875595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8486600-1FFA-B8E9-F1CF-D914BA31A113}"/>
              </a:ext>
            </a:extLst>
          </p:cNvPr>
          <p:cNvSpPr/>
          <p:nvPr/>
        </p:nvSpPr>
        <p:spPr>
          <a:xfrm>
            <a:off x="9010771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B2A496-F68B-2106-4D07-62695FD89A4F}"/>
              </a:ext>
            </a:extLst>
          </p:cNvPr>
          <p:cNvSpPr txBox="1"/>
          <p:nvPr/>
        </p:nvSpPr>
        <p:spPr>
          <a:xfrm>
            <a:off x="933562" y="6243499"/>
            <a:ext cx="1229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4B215861-BCB2-1B9E-AAB9-F5C9E89ED115}"/>
              </a:ext>
            </a:extLst>
          </p:cNvPr>
          <p:cNvSpPr/>
          <p:nvPr/>
        </p:nvSpPr>
        <p:spPr>
          <a:xfrm>
            <a:off x="3560228" y="4976343"/>
            <a:ext cx="482163" cy="44061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A342EF06-F00E-FE94-864F-D310520A1579}"/>
              </a:ext>
            </a:extLst>
          </p:cNvPr>
          <p:cNvSpPr/>
          <p:nvPr/>
        </p:nvSpPr>
        <p:spPr>
          <a:xfrm>
            <a:off x="7532206" y="4915217"/>
            <a:ext cx="932716" cy="56017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ABD9573-6B22-DC81-2897-BD187E13E8C6}"/>
              </a:ext>
            </a:extLst>
          </p:cNvPr>
          <p:cNvSpPr/>
          <p:nvPr/>
        </p:nvSpPr>
        <p:spPr>
          <a:xfrm>
            <a:off x="5381269" y="4278686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258DA05-0D27-8F00-025A-5B660B4747FD}"/>
              </a:ext>
            </a:extLst>
          </p:cNvPr>
          <p:cNvCxnSpPr>
            <a:cxnSpLocks/>
          </p:cNvCxnSpPr>
          <p:nvPr/>
        </p:nvCxnSpPr>
        <p:spPr>
          <a:xfrm>
            <a:off x="4767300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E8235E-10CD-C6E8-DD6B-2D6E0E5E9BE4}"/>
              </a:ext>
            </a:extLst>
          </p:cNvPr>
          <p:cNvCxnSpPr>
            <a:cxnSpLocks/>
          </p:cNvCxnSpPr>
          <p:nvPr/>
        </p:nvCxnSpPr>
        <p:spPr>
          <a:xfrm flipV="1">
            <a:off x="4767300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344A86B-0F76-F0DE-3D67-36E34D63D672}"/>
              </a:ext>
            </a:extLst>
          </p:cNvPr>
          <p:cNvSpPr/>
          <p:nvPr/>
        </p:nvSpPr>
        <p:spPr>
          <a:xfrm>
            <a:off x="5433573" y="4287822"/>
            <a:ext cx="562760" cy="1918501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76200">
            <a:solidFill>
              <a:srgbClr val="AE0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A110A04-A556-22A2-0EDF-D47C5579DE09}"/>
              </a:ext>
            </a:extLst>
          </p:cNvPr>
          <p:cNvSpPr/>
          <p:nvPr/>
        </p:nvSpPr>
        <p:spPr>
          <a:xfrm>
            <a:off x="4902476" y="3912113"/>
            <a:ext cx="2120558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724709-0148-ADA9-052C-74AA73F5C668}"/>
              </a:ext>
            </a:extLst>
          </p:cNvPr>
          <p:cNvSpPr txBox="1"/>
          <p:nvPr/>
        </p:nvSpPr>
        <p:spPr>
          <a:xfrm>
            <a:off x="5260108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 Path Area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354FF9-65ED-10A9-22A7-EA4A81C29C22}"/>
              </a:ext>
            </a:extLst>
          </p:cNvPr>
          <p:cNvSpPr txBox="1"/>
          <p:nvPr/>
        </p:nvSpPr>
        <p:spPr>
          <a:xfrm>
            <a:off x="6020449" y="5935722"/>
            <a:ext cx="152534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Path Left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EC5156-1019-1AC0-5508-11F1E84DA1A7}"/>
              </a:ext>
            </a:extLst>
          </p:cNvPr>
          <p:cNvSpPr txBox="1"/>
          <p:nvPr/>
        </p:nvSpPr>
        <p:spPr>
          <a:xfrm>
            <a:off x="4754201" y="6243499"/>
            <a:ext cx="12860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B04A3D-C558-31EA-55B6-246C24D95817}"/>
              </a:ext>
            </a:extLst>
          </p:cNvPr>
          <p:cNvCxnSpPr/>
          <p:nvPr/>
        </p:nvCxnSpPr>
        <p:spPr>
          <a:xfrm flipV="1">
            <a:off x="5390004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62267B-E436-8DA2-DDD4-8232AF76EFF9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6CED6-390E-EFD1-0ADA-810081749534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8A6E9DB-F984-8AFD-7D95-C7489299FB50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D861C9-6876-5A5E-D35B-CBBA3F997972}"/>
              </a:ext>
            </a:extLst>
          </p:cNvPr>
          <p:cNvSpPr/>
          <p:nvPr/>
        </p:nvSpPr>
        <p:spPr>
          <a:xfrm>
            <a:off x="9260702" y="2137161"/>
            <a:ext cx="91746" cy="80409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EAC56E-2225-E1DA-19E1-06054ECAD4DC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C13E0-0631-1AED-1B48-89FAD640DAAB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F47C3-246A-0A4E-07A0-A3667163C1E2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434FBF-03D2-B5AB-8239-7FC0E6C20CD4}"/>
              </a:ext>
            </a:extLst>
          </p:cNvPr>
          <p:cNvSpPr/>
          <p:nvPr/>
        </p:nvSpPr>
        <p:spPr>
          <a:xfrm>
            <a:off x="9481989" y="1841308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7EE69C-28CD-21B3-F58B-097CDB83FE0E}"/>
              </a:ext>
            </a:extLst>
          </p:cNvPr>
          <p:cNvSpPr/>
          <p:nvPr/>
        </p:nvSpPr>
        <p:spPr>
          <a:xfrm>
            <a:off x="9360867" y="2485536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524983-9201-4CE5-3013-6AFA1A34F0C0}"/>
              </a:ext>
            </a:extLst>
          </p:cNvPr>
          <p:cNvSpPr/>
          <p:nvPr/>
        </p:nvSpPr>
        <p:spPr>
          <a:xfrm>
            <a:off x="9790876" y="16607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FAEEA7-DA04-42F1-750D-254226A185AC}"/>
              </a:ext>
            </a:extLst>
          </p:cNvPr>
          <p:cNvSpPr/>
          <p:nvPr/>
        </p:nvSpPr>
        <p:spPr>
          <a:xfrm>
            <a:off x="10132060" y="152239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775C27-8818-6268-EE77-025AFABC1348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A3B64B2-D541-D9CA-712D-5CEF7CCB4738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FC7DB1-2D94-8A22-371D-71306F80E91E}"/>
                  </a:ext>
                </a:extLst>
              </p:cNvPr>
              <p:cNvSpPr txBox="1"/>
              <p:nvPr/>
            </p:nvSpPr>
            <p:spPr>
              <a:xfrm>
                <a:off x="9573735" y="2482590"/>
                <a:ext cx="1640441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– Heading angle</a:t>
                </a:r>
                <a:endParaRPr lang="he-IL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FC7DB1-2D94-8A22-371D-71306F80E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35" y="2482590"/>
                <a:ext cx="1640441" cy="307777"/>
              </a:xfrm>
              <a:prstGeom prst="rect">
                <a:avLst/>
              </a:prstGeom>
              <a:blipFill>
                <a:blip r:embed="rId3"/>
                <a:stretch>
                  <a:fillRect t="-1961" b="-215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BBE532-F7A9-35F6-04F1-A20F10F34FDB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9401868" y="901514"/>
            <a:ext cx="4872" cy="158402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3C9875-9B23-6C61-8E7F-B4A6A9AD70E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4940308" y="4861713"/>
            <a:ext cx="5292" cy="42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3B6876-77FF-006B-ADAE-628F789AC38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21503" y="4861713"/>
            <a:ext cx="43655" cy="4475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71924" cy="715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55FF7B-6A5D-3CB0-3719-2A69B1310736}"/>
              </a:ext>
            </a:extLst>
          </p:cNvPr>
          <p:cNvSpPr/>
          <p:nvPr/>
        </p:nvSpPr>
        <p:spPr>
          <a:xfrm>
            <a:off x="3365158" y="3348680"/>
            <a:ext cx="1575150" cy="1960607"/>
          </a:xfrm>
          <a:custGeom>
            <a:avLst/>
            <a:gdLst>
              <a:gd name="connsiteX0" fmla="*/ 218303 w 3513438"/>
              <a:gd name="connsiteY0" fmla="*/ 65903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5" fmla="*/ 218303 w 3513438"/>
              <a:gd name="connsiteY5" fmla="*/ 65903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2964759 w 3513438"/>
              <a:gd name="connsiteY3" fmla="*/ 0 h 1927654"/>
              <a:gd name="connsiteX4" fmla="*/ 226541 w 3513438"/>
              <a:gd name="connsiteY4" fmla="*/ 0 h 1927654"/>
              <a:gd name="connsiteX0" fmla="*/ 226541 w 3066563"/>
              <a:gd name="connsiteY0" fmla="*/ 0 h 1944129"/>
              <a:gd name="connsiteX1" fmla="*/ 0 w 3066563"/>
              <a:gd name="connsiteY1" fmla="*/ 1919417 h 1944129"/>
              <a:gd name="connsiteX2" fmla="*/ 3066563 w 3066563"/>
              <a:gd name="connsiteY2" fmla="*/ 1944129 h 1944129"/>
              <a:gd name="connsiteX3" fmla="*/ 2964759 w 3066563"/>
              <a:gd name="connsiteY3" fmla="*/ 0 h 1944129"/>
              <a:gd name="connsiteX4" fmla="*/ 226541 w 3066563"/>
              <a:gd name="connsiteY4" fmla="*/ 0 h 1944129"/>
              <a:gd name="connsiteX0" fmla="*/ 518731 w 3066563"/>
              <a:gd name="connsiteY0" fmla="*/ 0 h 1952367"/>
              <a:gd name="connsiteX1" fmla="*/ 0 w 3066563"/>
              <a:gd name="connsiteY1" fmla="*/ 1927655 h 1952367"/>
              <a:gd name="connsiteX2" fmla="*/ 3066563 w 3066563"/>
              <a:gd name="connsiteY2" fmla="*/ 1952367 h 1952367"/>
              <a:gd name="connsiteX3" fmla="*/ 2964759 w 3066563"/>
              <a:gd name="connsiteY3" fmla="*/ 8238 h 1952367"/>
              <a:gd name="connsiteX4" fmla="*/ 518731 w 3066563"/>
              <a:gd name="connsiteY4" fmla="*/ 0 h 1952367"/>
              <a:gd name="connsiteX0" fmla="*/ 690605 w 3238437"/>
              <a:gd name="connsiteY0" fmla="*/ 0 h 1952367"/>
              <a:gd name="connsiteX1" fmla="*/ 0 w 3238437"/>
              <a:gd name="connsiteY1" fmla="*/ 1935893 h 1952367"/>
              <a:gd name="connsiteX2" fmla="*/ 3238437 w 3238437"/>
              <a:gd name="connsiteY2" fmla="*/ 1952367 h 1952367"/>
              <a:gd name="connsiteX3" fmla="*/ 3136633 w 3238437"/>
              <a:gd name="connsiteY3" fmla="*/ 8238 h 1952367"/>
              <a:gd name="connsiteX4" fmla="*/ 690605 w 3238437"/>
              <a:gd name="connsiteY4" fmla="*/ 0 h 1952367"/>
              <a:gd name="connsiteX0" fmla="*/ 690605 w 3255625"/>
              <a:gd name="connsiteY0" fmla="*/ 0 h 1935893"/>
              <a:gd name="connsiteX1" fmla="*/ 0 w 3255625"/>
              <a:gd name="connsiteY1" fmla="*/ 1935893 h 1935893"/>
              <a:gd name="connsiteX2" fmla="*/ 3255625 w 3255625"/>
              <a:gd name="connsiteY2" fmla="*/ 1923534 h 1935893"/>
              <a:gd name="connsiteX3" fmla="*/ 3136633 w 3255625"/>
              <a:gd name="connsiteY3" fmla="*/ 8238 h 1935893"/>
              <a:gd name="connsiteX4" fmla="*/ 690605 w 3255625"/>
              <a:gd name="connsiteY4" fmla="*/ 0 h 1935893"/>
              <a:gd name="connsiteX0" fmla="*/ 690605 w 5628817"/>
              <a:gd name="connsiteY0" fmla="*/ 16476 h 1952369"/>
              <a:gd name="connsiteX1" fmla="*/ 0 w 5628817"/>
              <a:gd name="connsiteY1" fmla="*/ 1952369 h 1952369"/>
              <a:gd name="connsiteX2" fmla="*/ 3255625 w 5628817"/>
              <a:gd name="connsiteY2" fmla="*/ 1940010 h 1952369"/>
              <a:gd name="connsiteX3" fmla="*/ 5628817 w 5628817"/>
              <a:gd name="connsiteY3" fmla="*/ 0 h 1952369"/>
              <a:gd name="connsiteX4" fmla="*/ 690605 w 5628817"/>
              <a:gd name="connsiteY4" fmla="*/ 16476 h 1952369"/>
              <a:gd name="connsiteX0" fmla="*/ 690605 w 6572808"/>
              <a:gd name="connsiteY0" fmla="*/ 16476 h 1952369"/>
              <a:gd name="connsiteX1" fmla="*/ 0 w 6572808"/>
              <a:gd name="connsiteY1" fmla="*/ 1952369 h 1952369"/>
              <a:gd name="connsiteX2" fmla="*/ 6572808 w 6572808"/>
              <a:gd name="connsiteY2" fmla="*/ 1927653 h 1952369"/>
              <a:gd name="connsiteX3" fmla="*/ 5628817 w 6572808"/>
              <a:gd name="connsiteY3" fmla="*/ 0 h 1952369"/>
              <a:gd name="connsiteX4" fmla="*/ 690605 w 6572808"/>
              <a:gd name="connsiteY4" fmla="*/ 16476 h 1952369"/>
              <a:gd name="connsiteX0" fmla="*/ 690605 w 6572808"/>
              <a:gd name="connsiteY0" fmla="*/ 24714 h 1960607"/>
              <a:gd name="connsiteX1" fmla="*/ 0 w 6572808"/>
              <a:gd name="connsiteY1" fmla="*/ 1960607 h 1960607"/>
              <a:gd name="connsiteX2" fmla="*/ 6572808 w 6572808"/>
              <a:gd name="connsiteY2" fmla="*/ 1935891 h 1960607"/>
              <a:gd name="connsiteX3" fmla="*/ 5731940 w 6572808"/>
              <a:gd name="connsiteY3" fmla="*/ 0 h 1960607"/>
              <a:gd name="connsiteX4" fmla="*/ 690605 w 6572808"/>
              <a:gd name="connsiteY4" fmla="*/ 24714 h 19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808" h="1960607">
                <a:moveTo>
                  <a:pt x="690605" y="24714"/>
                </a:moveTo>
                <a:lnTo>
                  <a:pt x="0" y="1960607"/>
                </a:lnTo>
                <a:lnTo>
                  <a:pt x="6572808" y="1935891"/>
                </a:lnTo>
                <a:lnTo>
                  <a:pt x="5731940" y="0"/>
                </a:lnTo>
                <a:lnTo>
                  <a:pt x="690605" y="24714"/>
                </a:lnTo>
                <a:close/>
              </a:path>
            </a:pathLst>
          </a:custGeom>
          <a:solidFill>
            <a:srgbClr val="E71224">
              <a:alpha val="5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Max. Reach area</a:t>
            </a:r>
          </a:p>
          <a:p>
            <a:pPr algn="ctr"/>
            <a:r>
              <a:rPr lang="en-US" dirty="0"/>
              <a:t>0.07m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C0EC9-19F5-05ED-BC8D-BAB08EB2022E}"/>
              </a:ext>
            </a:extLst>
          </p:cNvPr>
          <p:cNvSpPr/>
          <p:nvPr/>
        </p:nvSpPr>
        <p:spPr>
          <a:xfrm>
            <a:off x="3327400" y="2693451"/>
            <a:ext cx="816232" cy="2595240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790832 w 790832"/>
              <a:gd name="connsiteY0" fmla="*/ 1907059 h 1935891"/>
              <a:gd name="connsiteX1" fmla="*/ 0 w 790832"/>
              <a:gd name="connsiteY1" fmla="*/ 1935891 h 1935891"/>
              <a:gd name="connsiteX2" fmla="*/ 181233 w 790832"/>
              <a:gd name="connsiteY2" fmla="*/ 0 h 1935891"/>
              <a:gd name="connsiteX0" fmla="*/ 790832 w 790832"/>
              <a:gd name="connsiteY0" fmla="*/ 1915393 h 1944225"/>
              <a:gd name="connsiteX1" fmla="*/ 0 w 790832"/>
              <a:gd name="connsiteY1" fmla="*/ 1944225 h 1944225"/>
              <a:gd name="connsiteX2" fmla="*/ 171708 w 790832"/>
              <a:gd name="connsiteY2" fmla="*/ 0 h 1944225"/>
              <a:gd name="connsiteX0" fmla="*/ 790832 w 790832"/>
              <a:gd name="connsiteY0" fmla="*/ 2585715 h 2614547"/>
              <a:gd name="connsiteX1" fmla="*/ 0 w 790832"/>
              <a:gd name="connsiteY1" fmla="*/ 2614547 h 2614547"/>
              <a:gd name="connsiteX2" fmla="*/ 97889 w 790832"/>
              <a:gd name="connsiteY2" fmla="*/ 0 h 2614547"/>
              <a:gd name="connsiteX0" fmla="*/ 828932 w 828932"/>
              <a:gd name="connsiteY0" fmla="*/ 2585715 h 2585715"/>
              <a:gd name="connsiteX1" fmla="*/ 0 w 828932"/>
              <a:gd name="connsiteY1" fmla="*/ 2265297 h 2585715"/>
              <a:gd name="connsiteX2" fmla="*/ 135989 w 828932"/>
              <a:gd name="connsiteY2" fmla="*/ 0 h 2585715"/>
              <a:gd name="connsiteX0" fmla="*/ 816232 w 816232"/>
              <a:gd name="connsiteY0" fmla="*/ 2585715 h 2585715"/>
              <a:gd name="connsiteX1" fmla="*/ 0 w 816232"/>
              <a:gd name="connsiteY1" fmla="*/ 2173222 h 2585715"/>
              <a:gd name="connsiteX2" fmla="*/ 123289 w 816232"/>
              <a:gd name="connsiteY2" fmla="*/ 0 h 2585715"/>
              <a:gd name="connsiteX0" fmla="*/ 816232 w 816232"/>
              <a:gd name="connsiteY0" fmla="*/ 2595240 h 2595240"/>
              <a:gd name="connsiteX1" fmla="*/ 0 w 816232"/>
              <a:gd name="connsiteY1" fmla="*/ 2182747 h 2595240"/>
              <a:gd name="connsiteX2" fmla="*/ 120114 w 816232"/>
              <a:gd name="connsiteY2" fmla="*/ 0 h 259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32" h="2595240">
                <a:moveTo>
                  <a:pt x="816232" y="2595240"/>
                </a:moveTo>
                <a:lnTo>
                  <a:pt x="0" y="2182747"/>
                </a:lnTo>
                <a:cubicBezTo>
                  <a:pt x="57665" y="1542942"/>
                  <a:pt x="62449" y="639805"/>
                  <a:pt x="120114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E5B0EE-4A65-092B-3163-50F6EBC1AC58}"/>
              </a:ext>
            </a:extLst>
          </p:cNvPr>
          <p:cNvCxnSpPr>
            <a:cxnSpLocks/>
          </p:cNvCxnSpPr>
          <p:nvPr/>
        </p:nvCxnSpPr>
        <p:spPr>
          <a:xfrm flipH="1">
            <a:off x="4743278" y="2686838"/>
            <a:ext cx="11771" cy="686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944F40-9F13-105B-DBD5-7D7D60C3FC6E}"/>
              </a:ext>
            </a:extLst>
          </p:cNvPr>
          <p:cNvSpPr/>
          <p:nvPr/>
        </p:nvSpPr>
        <p:spPr>
          <a:xfrm flipH="1">
            <a:off x="4134059" y="2706209"/>
            <a:ext cx="816833" cy="2577575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807308 w 807308"/>
              <a:gd name="connsiteY0" fmla="*/ 1890584 h 1902940"/>
              <a:gd name="connsiteX1" fmla="*/ 0 w 807308"/>
              <a:gd name="connsiteY1" fmla="*/ 1902940 h 1902940"/>
              <a:gd name="connsiteX2" fmla="*/ 189471 w 807308"/>
              <a:gd name="connsiteY2" fmla="*/ 0 h 1902940"/>
              <a:gd name="connsiteX0" fmla="*/ 807308 w 807308"/>
              <a:gd name="connsiteY0" fmla="*/ 1932256 h 1944612"/>
              <a:gd name="connsiteX1" fmla="*/ 0 w 807308"/>
              <a:gd name="connsiteY1" fmla="*/ 1944612 h 1944612"/>
              <a:gd name="connsiteX2" fmla="*/ 194233 w 807308"/>
              <a:gd name="connsiteY2" fmla="*/ 0 h 1944612"/>
              <a:gd name="connsiteX0" fmla="*/ 807308 w 807308"/>
              <a:gd name="connsiteY0" fmla="*/ 2577575 h 2589931"/>
              <a:gd name="connsiteX1" fmla="*/ 0 w 807308"/>
              <a:gd name="connsiteY1" fmla="*/ 2589931 h 2589931"/>
              <a:gd name="connsiteX2" fmla="*/ 183517 w 807308"/>
              <a:gd name="connsiteY2" fmla="*/ 0 h 2589931"/>
              <a:gd name="connsiteX0" fmla="*/ 778733 w 778733"/>
              <a:gd name="connsiteY0" fmla="*/ 2577575 h 2577575"/>
              <a:gd name="connsiteX1" fmla="*/ 0 w 778733"/>
              <a:gd name="connsiteY1" fmla="*/ 2186706 h 2577575"/>
              <a:gd name="connsiteX2" fmla="*/ 154942 w 7787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170831 h 2577575"/>
              <a:gd name="connsiteX2" fmla="*/ 180342 w 8041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202581 h 2577575"/>
              <a:gd name="connsiteX2" fmla="*/ 180342 w 804133"/>
              <a:gd name="connsiteY2" fmla="*/ 0 h 2577575"/>
              <a:gd name="connsiteX0" fmla="*/ 791433 w 791433"/>
              <a:gd name="connsiteY0" fmla="*/ 2577575 h 2577575"/>
              <a:gd name="connsiteX1" fmla="*/ 0 w 791433"/>
              <a:gd name="connsiteY1" fmla="*/ 2196231 h 2577575"/>
              <a:gd name="connsiteX2" fmla="*/ 167642 w 7914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202581 h 2577575"/>
              <a:gd name="connsiteX2" fmla="*/ 193042 w 8168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183531 h 2577575"/>
              <a:gd name="connsiteX2" fmla="*/ 193042 w 816833"/>
              <a:gd name="connsiteY2" fmla="*/ 0 h 25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833" h="2577575">
                <a:moveTo>
                  <a:pt x="816833" y="2577575"/>
                </a:moveTo>
                <a:lnTo>
                  <a:pt x="0" y="2183531"/>
                </a:lnTo>
                <a:cubicBezTo>
                  <a:pt x="57665" y="1543726"/>
                  <a:pt x="135377" y="639805"/>
                  <a:pt x="193042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0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445</Words>
  <Application>Microsoft Office PowerPoint</Application>
  <PresentationFormat>Widescreen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36</cp:revision>
  <dcterms:created xsi:type="dcterms:W3CDTF">2021-11-22T14:17:00Z</dcterms:created>
  <dcterms:modified xsi:type="dcterms:W3CDTF">2022-06-22T06:06:47Z</dcterms:modified>
</cp:coreProperties>
</file>