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15300325" cy="1919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E9E"/>
    <a:srgbClr val="0C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1792" autoAdjust="0"/>
  </p:normalViewPr>
  <p:slideViewPr>
    <p:cSldViewPr snapToGrid="0">
      <p:cViewPr varScale="1">
        <p:scale>
          <a:sx n="33" d="100"/>
          <a:sy n="33" d="100"/>
        </p:scale>
        <p:origin x="3135" y="48"/>
      </p:cViewPr>
      <p:guideLst>
        <p:guide orient="horz" pos="559"/>
        <p:guide pos="4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D445DA2-36B1-46D3-A3C9-0C51E1DA8973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0275" y="1143000"/>
            <a:ext cx="2457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13DEFC6-12BD-420D-AF3B-C55636B482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496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525" y="3142097"/>
            <a:ext cx="13005276" cy="6684175"/>
          </a:xfrm>
        </p:spPr>
        <p:txBody>
          <a:bodyPr anchor="b"/>
          <a:lstStyle>
            <a:lvl1pPr algn="ctr">
              <a:defRPr sz="10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2541" y="10084039"/>
            <a:ext cx="11475244" cy="4635367"/>
          </a:xfrm>
        </p:spPr>
        <p:txBody>
          <a:bodyPr/>
          <a:lstStyle>
            <a:lvl1pPr marL="0" indent="0" algn="ctr">
              <a:buNone/>
              <a:defRPr sz="4016"/>
            </a:lvl1pPr>
            <a:lvl2pPr marL="765033" indent="0" algn="ctr">
              <a:buNone/>
              <a:defRPr sz="3347"/>
            </a:lvl2pPr>
            <a:lvl3pPr marL="1530066" indent="0" algn="ctr">
              <a:buNone/>
              <a:defRPr sz="3012"/>
            </a:lvl3pPr>
            <a:lvl4pPr marL="2295098" indent="0" algn="ctr">
              <a:buNone/>
              <a:defRPr sz="2677"/>
            </a:lvl4pPr>
            <a:lvl5pPr marL="3060131" indent="0" algn="ctr">
              <a:buNone/>
              <a:defRPr sz="2677"/>
            </a:lvl5pPr>
            <a:lvl6pPr marL="3825164" indent="0" algn="ctr">
              <a:buNone/>
              <a:defRPr sz="2677"/>
            </a:lvl6pPr>
            <a:lvl7pPr marL="4590197" indent="0" algn="ctr">
              <a:buNone/>
              <a:defRPr sz="2677"/>
            </a:lvl7pPr>
            <a:lvl8pPr marL="5355229" indent="0" algn="ctr">
              <a:buNone/>
              <a:defRPr sz="2677"/>
            </a:lvl8pPr>
            <a:lvl9pPr marL="6120262" indent="0" algn="ctr">
              <a:buNone/>
              <a:defRPr sz="26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286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8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49296" y="1022181"/>
            <a:ext cx="3299133" cy="162704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1898" y="1022181"/>
            <a:ext cx="9706144" cy="162704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19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787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29" y="4786479"/>
            <a:ext cx="13196530" cy="7986343"/>
          </a:xfrm>
        </p:spPr>
        <p:txBody>
          <a:bodyPr anchor="b"/>
          <a:lstStyle>
            <a:lvl1pPr>
              <a:defRPr sz="10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929" y="12848376"/>
            <a:ext cx="13196530" cy="4199829"/>
          </a:xfrm>
        </p:spPr>
        <p:txBody>
          <a:bodyPr/>
          <a:lstStyle>
            <a:lvl1pPr marL="0" indent="0">
              <a:buNone/>
              <a:defRPr sz="4016">
                <a:solidFill>
                  <a:schemeClr val="tx1"/>
                </a:solidFill>
              </a:defRPr>
            </a:lvl1pPr>
            <a:lvl2pPr marL="765033" indent="0">
              <a:buNone/>
              <a:defRPr sz="3347">
                <a:solidFill>
                  <a:schemeClr val="tx1">
                    <a:tint val="75000"/>
                  </a:schemeClr>
                </a:solidFill>
              </a:defRPr>
            </a:lvl2pPr>
            <a:lvl3pPr marL="1530066" indent="0">
              <a:buNone/>
              <a:defRPr sz="3012">
                <a:solidFill>
                  <a:schemeClr val="tx1">
                    <a:tint val="75000"/>
                  </a:schemeClr>
                </a:solidFill>
              </a:defRPr>
            </a:lvl3pPr>
            <a:lvl4pPr marL="2295098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4pPr>
            <a:lvl5pPr marL="3060131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5pPr>
            <a:lvl6pPr marL="3825164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6pPr>
            <a:lvl7pPr marL="4590197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7pPr>
            <a:lvl8pPr marL="5355229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8pPr>
            <a:lvl9pPr marL="6120262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862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1897" y="5110905"/>
            <a:ext cx="6502638" cy="121817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5790" y="5110905"/>
            <a:ext cx="6502638" cy="121817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978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90" y="1022185"/>
            <a:ext cx="13196530" cy="3710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3892" y="4706478"/>
            <a:ext cx="6472754" cy="2306572"/>
          </a:xfrm>
        </p:spPr>
        <p:txBody>
          <a:bodyPr anchor="b"/>
          <a:lstStyle>
            <a:lvl1pPr marL="0" indent="0">
              <a:buNone/>
              <a:defRPr sz="4016" b="1"/>
            </a:lvl1pPr>
            <a:lvl2pPr marL="765033" indent="0">
              <a:buNone/>
              <a:defRPr sz="3347" b="1"/>
            </a:lvl2pPr>
            <a:lvl3pPr marL="1530066" indent="0">
              <a:buNone/>
              <a:defRPr sz="3012" b="1"/>
            </a:lvl3pPr>
            <a:lvl4pPr marL="2295098" indent="0">
              <a:buNone/>
              <a:defRPr sz="2677" b="1"/>
            </a:lvl4pPr>
            <a:lvl5pPr marL="3060131" indent="0">
              <a:buNone/>
              <a:defRPr sz="2677" b="1"/>
            </a:lvl5pPr>
            <a:lvl6pPr marL="3825164" indent="0">
              <a:buNone/>
              <a:defRPr sz="2677" b="1"/>
            </a:lvl6pPr>
            <a:lvl7pPr marL="4590197" indent="0">
              <a:buNone/>
              <a:defRPr sz="2677" b="1"/>
            </a:lvl7pPr>
            <a:lvl8pPr marL="5355229" indent="0">
              <a:buNone/>
              <a:defRPr sz="2677" b="1"/>
            </a:lvl8pPr>
            <a:lvl9pPr marL="6120262" indent="0">
              <a:buNone/>
              <a:defRPr sz="26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3892" y="7013050"/>
            <a:ext cx="6472754" cy="10315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45790" y="4706478"/>
            <a:ext cx="6504631" cy="2306572"/>
          </a:xfrm>
        </p:spPr>
        <p:txBody>
          <a:bodyPr anchor="b"/>
          <a:lstStyle>
            <a:lvl1pPr marL="0" indent="0">
              <a:buNone/>
              <a:defRPr sz="4016" b="1"/>
            </a:lvl1pPr>
            <a:lvl2pPr marL="765033" indent="0">
              <a:buNone/>
              <a:defRPr sz="3347" b="1"/>
            </a:lvl2pPr>
            <a:lvl3pPr marL="1530066" indent="0">
              <a:buNone/>
              <a:defRPr sz="3012" b="1"/>
            </a:lvl3pPr>
            <a:lvl4pPr marL="2295098" indent="0">
              <a:buNone/>
              <a:defRPr sz="2677" b="1"/>
            </a:lvl4pPr>
            <a:lvl5pPr marL="3060131" indent="0">
              <a:buNone/>
              <a:defRPr sz="2677" b="1"/>
            </a:lvl5pPr>
            <a:lvl6pPr marL="3825164" indent="0">
              <a:buNone/>
              <a:defRPr sz="2677" b="1"/>
            </a:lvl6pPr>
            <a:lvl7pPr marL="4590197" indent="0">
              <a:buNone/>
              <a:defRPr sz="2677" b="1"/>
            </a:lvl7pPr>
            <a:lvl8pPr marL="5355229" indent="0">
              <a:buNone/>
              <a:defRPr sz="2677" b="1"/>
            </a:lvl8pPr>
            <a:lvl9pPr marL="6120262" indent="0">
              <a:buNone/>
              <a:defRPr sz="26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5790" y="7013050"/>
            <a:ext cx="6504631" cy="10315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727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207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948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90" y="1279948"/>
            <a:ext cx="4934753" cy="4479819"/>
          </a:xfrm>
        </p:spPr>
        <p:txBody>
          <a:bodyPr anchor="b"/>
          <a:lstStyle>
            <a:lvl1pPr>
              <a:defRPr sz="5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631" y="2764337"/>
            <a:ext cx="7745790" cy="13643894"/>
          </a:xfrm>
        </p:spPr>
        <p:txBody>
          <a:bodyPr/>
          <a:lstStyle>
            <a:lvl1pPr>
              <a:defRPr sz="5355"/>
            </a:lvl1pPr>
            <a:lvl2pPr>
              <a:defRPr sz="4685"/>
            </a:lvl2pPr>
            <a:lvl3pPr>
              <a:defRPr sz="4016"/>
            </a:lvl3pPr>
            <a:lvl4pPr>
              <a:defRPr sz="3347"/>
            </a:lvl4pPr>
            <a:lvl5pPr>
              <a:defRPr sz="3347"/>
            </a:lvl5pPr>
            <a:lvl6pPr>
              <a:defRPr sz="3347"/>
            </a:lvl6pPr>
            <a:lvl7pPr>
              <a:defRPr sz="3347"/>
            </a:lvl7pPr>
            <a:lvl8pPr>
              <a:defRPr sz="3347"/>
            </a:lvl8pPr>
            <a:lvl9pPr>
              <a:defRPr sz="33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890" y="5759767"/>
            <a:ext cx="4934753" cy="10670682"/>
          </a:xfrm>
        </p:spPr>
        <p:txBody>
          <a:bodyPr/>
          <a:lstStyle>
            <a:lvl1pPr marL="0" indent="0">
              <a:buNone/>
              <a:defRPr sz="2677"/>
            </a:lvl1pPr>
            <a:lvl2pPr marL="765033" indent="0">
              <a:buNone/>
              <a:defRPr sz="2343"/>
            </a:lvl2pPr>
            <a:lvl3pPr marL="1530066" indent="0">
              <a:buNone/>
              <a:defRPr sz="2008"/>
            </a:lvl3pPr>
            <a:lvl4pPr marL="2295098" indent="0">
              <a:buNone/>
              <a:defRPr sz="1673"/>
            </a:lvl4pPr>
            <a:lvl5pPr marL="3060131" indent="0">
              <a:buNone/>
              <a:defRPr sz="1673"/>
            </a:lvl5pPr>
            <a:lvl6pPr marL="3825164" indent="0">
              <a:buNone/>
              <a:defRPr sz="1673"/>
            </a:lvl6pPr>
            <a:lvl7pPr marL="4590197" indent="0">
              <a:buNone/>
              <a:defRPr sz="1673"/>
            </a:lvl7pPr>
            <a:lvl8pPr marL="5355229" indent="0">
              <a:buNone/>
              <a:defRPr sz="1673"/>
            </a:lvl8pPr>
            <a:lvl9pPr marL="6120262" indent="0">
              <a:buNone/>
              <a:defRPr sz="16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31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90" y="1279948"/>
            <a:ext cx="4934753" cy="4479819"/>
          </a:xfrm>
        </p:spPr>
        <p:txBody>
          <a:bodyPr anchor="b"/>
          <a:lstStyle>
            <a:lvl1pPr>
              <a:defRPr sz="5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4631" y="2764337"/>
            <a:ext cx="7745790" cy="13643894"/>
          </a:xfrm>
        </p:spPr>
        <p:txBody>
          <a:bodyPr anchor="t"/>
          <a:lstStyle>
            <a:lvl1pPr marL="0" indent="0">
              <a:buNone/>
              <a:defRPr sz="5355"/>
            </a:lvl1pPr>
            <a:lvl2pPr marL="765033" indent="0">
              <a:buNone/>
              <a:defRPr sz="4685"/>
            </a:lvl2pPr>
            <a:lvl3pPr marL="1530066" indent="0">
              <a:buNone/>
              <a:defRPr sz="4016"/>
            </a:lvl3pPr>
            <a:lvl4pPr marL="2295098" indent="0">
              <a:buNone/>
              <a:defRPr sz="3347"/>
            </a:lvl4pPr>
            <a:lvl5pPr marL="3060131" indent="0">
              <a:buNone/>
              <a:defRPr sz="3347"/>
            </a:lvl5pPr>
            <a:lvl6pPr marL="3825164" indent="0">
              <a:buNone/>
              <a:defRPr sz="3347"/>
            </a:lvl6pPr>
            <a:lvl7pPr marL="4590197" indent="0">
              <a:buNone/>
              <a:defRPr sz="3347"/>
            </a:lvl7pPr>
            <a:lvl8pPr marL="5355229" indent="0">
              <a:buNone/>
              <a:defRPr sz="3347"/>
            </a:lvl8pPr>
            <a:lvl9pPr marL="6120262" indent="0">
              <a:buNone/>
              <a:defRPr sz="3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890" y="5759767"/>
            <a:ext cx="4934753" cy="10670682"/>
          </a:xfrm>
        </p:spPr>
        <p:txBody>
          <a:bodyPr/>
          <a:lstStyle>
            <a:lvl1pPr marL="0" indent="0">
              <a:buNone/>
              <a:defRPr sz="2677"/>
            </a:lvl1pPr>
            <a:lvl2pPr marL="765033" indent="0">
              <a:buNone/>
              <a:defRPr sz="2343"/>
            </a:lvl2pPr>
            <a:lvl3pPr marL="1530066" indent="0">
              <a:buNone/>
              <a:defRPr sz="2008"/>
            </a:lvl3pPr>
            <a:lvl4pPr marL="2295098" indent="0">
              <a:buNone/>
              <a:defRPr sz="1673"/>
            </a:lvl4pPr>
            <a:lvl5pPr marL="3060131" indent="0">
              <a:buNone/>
              <a:defRPr sz="1673"/>
            </a:lvl5pPr>
            <a:lvl6pPr marL="3825164" indent="0">
              <a:buNone/>
              <a:defRPr sz="1673"/>
            </a:lvl6pPr>
            <a:lvl7pPr marL="4590197" indent="0">
              <a:buNone/>
              <a:defRPr sz="1673"/>
            </a:lvl7pPr>
            <a:lvl8pPr marL="5355229" indent="0">
              <a:buNone/>
              <a:defRPr sz="1673"/>
            </a:lvl8pPr>
            <a:lvl9pPr marL="6120262" indent="0">
              <a:buNone/>
              <a:defRPr sz="16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59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1898" y="1022185"/>
            <a:ext cx="13196530" cy="371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898" y="5110905"/>
            <a:ext cx="13196530" cy="1218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1897" y="17794841"/>
            <a:ext cx="3442573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9451-758E-4F4B-8EC8-A223DDE6F6D8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68233" y="17794841"/>
            <a:ext cx="51638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5855" y="17794841"/>
            <a:ext cx="3442573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818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530066" rtl="1" eaLnBrk="1" latinLnBrk="0" hangingPunct="1">
        <a:lnSpc>
          <a:spcPct val="90000"/>
        </a:lnSpc>
        <a:spcBef>
          <a:spcPct val="0"/>
        </a:spcBef>
        <a:buNone/>
        <a:defRPr sz="73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516" indent="-382516" algn="r" defTabSz="1530066" rtl="1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4685" kern="1200">
          <a:solidFill>
            <a:schemeClr val="tx1"/>
          </a:solidFill>
          <a:latin typeface="+mn-lt"/>
          <a:ea typeface="+mn-ea"/>
          <a:cs typeface="+mn-cs"/>
        </a:defRPr>
      </a:lvl1pPr>
      <a:lvl2pPr marL="1147549" indent="-382516" algn="r" defTabSz="1530066" rtl="1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4016" kern="1200">
          <a:solidFill>
            <a:schemeClr val="tx1"/>
          </a:solidFill>
          <a:latin typeface="+mn-lt"/>
          <a:ea typeface="+mn-ea"/>
          <a:cs typeface="+mn-cs"/>
        </a:defRPr>
      </a:lvl2pPr>
      <a:lvl3pPr marL="1912582" indent="-382516" algn="r" defTabSz="1530066" rtl="1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3347" kern="1200">
          <a:solidFill>
            <a:schemeClr val="tx1"/>
          </a:solidFill>
          <a:latin typeface="+mn-lt"/>
          <a:ea typeface="+mn-ea"/>
          <a:cs typeface="+mn-cs"/>
        </a:defRPr>
      </a:lvl3pPr>
      <a:lvl4pPr marL="2677615" indent="-382516" algn="r" defTabSz="1530066" rtl="1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3012" kern="1200">
          <a:solidFill>
            <a:schemeClr val="tx1"/>
          </a:solidFill>
          <a:latin typeface="+mn-lt"/>
          <a:ea typeface="+mn-ea"/>
          <a:cs typeface="+mn-cs"/>
        </a:defRPr>
      </a:lvl4pPr>
      <a:lvl5pPr marL="3442647" indent="-382516" algn="r" defTabSz="1530066" rtl="1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3012" kern="1200">
          <a:solidFill>
            <a:schemeClr val="tx1"/>
          </a:solidFill>
          <a:latin typeface="+mn-lt"/>
          <a:ea typeface="+mn-ea"/>
          <a:cs typeface="+mn-cs"/>
        </a:defRPr>
      </a:lvl5pPr>
      <a:lvl6pPr marL="4207680" indent="-382516" algn="r" defTabSz="1530066" rtl="1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3012" kern="1200">
          <a:solidFill>
            <a:schemeClr val="tx1"/>
          </a:solidFill>
          <a:latin typeface="+mn-lt"/>
          <a:ea typeface="+mn-ea"/>
          <a:cs typeface="+mn-cs"/>
        </a:defRPr>
      </a:lvl6pPr>
      <a:lvl7pPr marL="4972713" indent="-382516" algn="r" defTabSz="1530066" rtl="1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3012" kern="1200">
          <a:solidFill>
            <a:schemeClr val="tx1"/>
          </a:solidFill>
          <a:latin typeface="+mn-lt"/>
          <a:ea typeface="+mn-ea"/>
          <a:cs typeface="+mn-cs"/>
        </a:defRPr>
      </a:lvl7pPr>
      <a:lvl8pPr marL="5737746" indent="-382516" algn="r" defTabSz="1530066" rtl="1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3012" kern="1200">
          <a:solidFill>
            <a:schemeClr val="tx1"/>
          </a:solidFill>
          <a:latin typeface="+mn-lt"/>
          <a:ea typeface="+mn-ea"/>
          <a:cs typeface="+mn-cs"/>
        </a:defRPr>
      </a:lvl8pPr>
      <a:lvl9pPr marL="6502778" indent="-382516" algn="r" defTabSz="1530066" rtl="1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30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530066" rtl="1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1pPr>
      <a:lvl2pPr marL="765033" algn="r" defTabSz="1530066" rtl="1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2pPr>
      <a:lvl3pPr marL="1530066" algn="r" defTabSz="1530066" rtl="1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3pPr>
      <a:lvl4pPr marL="2295098" algn="r" defTabSz="1530066" rtl="1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4pPr>
      <a:lvl5pPr marL="3060131" algn="r" defTabSz="1530066" rtl="1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5pPr>
      <a:lvl6pPr marL="3825164" algn="r" defTabSz="1530066" rtl="1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6pPr>
      <a:lvl7pPr marL="4590197" algn="r" defTabSz="1530066" rtl="1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7pPr>
      <a:lvl8pPr marL="5355229" algn="r" defTabSz="1530066" rtl="1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8pPr>
      <a:lvl9pPr marL="6120262" algn="r" defTabSz="1530066" rtl="1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1919D4-3F54-53A4-38AE-07855460501F}"/>
              </a:ext>
            </a:extLst>
          </p:cNvPr>
          <p:cNvSpPr txBox="1"/>
          <p:nvPr/>
        </p:nvSpPr>
        <p:spPr>
          <a:xfrm>
            <a:off x="2250282" y="252308"/>
            <a:ext cx="3556000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W/O normalization within participant.</a:t>
            </a:r>
            <a:endParaRPr lang="he-IL" sz="4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8C0BCE-9FE0-A95F-0DCC-77D5F67F0CA1}"/>
              </a:ext>
            </a:extLst>
          </p:cNvPr>
          <p:cNvGrpSpPr/>
          <p:nvPr/>
        </p:nvGrpSpPr>
        <p:grpSpPr>
          <a:xfrm>
            <a:off x="827839" y="6109715"/>
            <a:ext cx="14080035" cy="11467004"/>
            <a:chOff x="827839" y="6109715"/>
            <a:chExt cx="14080035" cy="114670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9F4442-4885-274B-0BFA-F6FDDBF3B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839" y="6109715"/>
              <a:ext cx="6837973" cy="560959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EDD014-1C42-7446-42ED-11757FF0E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9901" y="6109715"/>
              <a:ext cx="6837973" cy="560959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C163A2-305A-B187-EB0C-BEE715779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839" y="11967124"/>
              <a:ext cx="6837973" cy="560959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9FFF5D-06B2-833B-BAF6-370C3366E35E}"/>
                </a:ext>
              </a:extLst>
            </p:cNvPr>
            <p:cNvSpPr txBox="1"/>
            <p:nvPr/>
          </p:nvSpPr>
          <p:spPr>
            <a:xfrm>
              <a:off x="2262574" y="6217665"/>
              <a:ext cx="466517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Reaching Onset</a:t>
              </a:r>
              <a:endParaRPr lang="he-IL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019F6C-3C78-8F2C-273F-CB27B386D29A}"/>
                </a:ext>
              </a:extLst>
            </p:cNvPr>
            <p:cNvSpPr txBox="1"/>
            <p:nvPr/>
          </p:nvSpPr>
          <p:spPr>
            <a:xfrm>
              <a:off x="9504636" y="6224015"/>
              <a:ext cx="466517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Reaching Duration</a:t>
              </a:r>
              <a:endParaRPr lang="he-IL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BA81FA-57F7-01EE-E2B4-11F9D9F743FF}"/>
                </a:ext>
              </a:extLst>
            </p:cNvPr>
            <p:cNvSpPr txBox="1"/>
            <p:nvPr/>
          </p:nvSpPr>
          <p:spPr>
            <a:xfrm>
              <a:off x="2262574" y="12059665"/>
              <a:ext cx="466517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COM</a:t>
              </a:r>
              <a:endParaRPr lang="he-IL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726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1919D4-3F54-53A4-38AE-07855460501F}"/>
              </a:ext>
            </a:extLst>
          </p:cNvPr>
          <p:cNvSpPr txBox="1"/>
          <p:nvPr/>
        </p:nvSpPr>
        <p:spPr>
          <a:xfrm>
            <a:off x="2364582" y="1184631"/>
            <a:ext cx="3932305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/>
              <a:t>With normalization within participant.</a:t>
            </a:r>
            <a:endParaRPr lang="he-IL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E91F4-6E79-E2BD-BBAA-AAE3BCD4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802" y="5942141"/>
            <a:ext cx="6988942" cy="5733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AFF0A-9767-0640-922B-8BCA5FD4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802" y="104350"/>
            <a:ext cx="6988942" cy="5733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D5C849-9FAA-15DB-4EFD-DC2334C6E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886" y="11884280"/>
            <a:ext cx="6988942" cy="57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7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11991</TotalTime>
  <Words>17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77</cp:revision>
  <dcterms:created xsi:type="dcterms:W3CDTF">2022-10-20T09:05:35Z</dcterms:created>
  <dcterms:modified xsi:type="dcterms:W3CDTF">2023-03-20T05:46:56Z</dcterms:modified>
</cp:coreProperties>
</file>