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70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כ"א/שבט/תשפ"ב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440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30</cp:revision>
  <dcterms:created xsi:type="dcterms:W3CDTF">2020-11-11T13:28:00Z</dcterms:created>
  <dcterms:modified xsi:type="dcterms:W3CDTF">2022-01-23T14:00:33Z</dcterms:modified>
</cp:coreProperties>
</file>