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142F"/>
    <a:srgbClr val="0072BD"/>
    <a:srgbClr val="D62424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15:36:53.7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2682 5459 24575,'-5'-14'0,"1"5"0,-4-24 0,1 0 0,-3-47 0,-1-9 0,-12-158 0,22 223 0,-2-299 0,4 182 0,-2 32 0,3-124 0,18 64 0,-8 85 0,12-65 0,3-26 0,-21 113 0,3 1 0,20-75 0,-1 33 0,21-65 0,-41 143 0,1 0 0,0 1 0,2-1 0,0 2 0,21-31 0,187-225 0,-139 182 0,-66 83 0,0 0 0,0 1 0,2 1 0,-1 1 0,25-15 0,7-4 0,11-10 0,-17 14 0,-2-3 0,46-42 0,-56 43 0,59-45 0,-45 39 0,41-41 0,-77 68 0,2-1 0,11-18 0,4-3 0,-12 17 0,-1-2 0,0 1 0,12-23 0,21-47 0,-25 44 0,68-141 0,-82 169 0,-2 0 0,1-1 0,-2 0 0,1 1 0,-2-1 0,0 0 0,0 0 0,-1 0 0,0 0 0,-1 0 0,-3-14 0,0 15 0,0-1 0,0 1 0,-1 0 0,0 0 0,-1 0 0,-14-17 0,7 7 0,-8-12 0,3 2 0,-43-53 0,57 81 0,0-1 0,0 0 0,0 1 0,-1 0 0,-7-4 0,-14-10 0,13 6 0,-13-10 0,-41-27 0,57 42 0,1 1 0,-1 0 0,0 0 0,0 1 0,-1 1 0,0 0 0,1 0 0,-19-2 0,-73 5 0,51 1 0,43-1 0,-1 1 0,1 1 0,0-1 0,-16 6 0,-31 15 0,2 3 0,29-12 0,-32 11 0,36-16 0,-30 17 0,-15 6 0,43-21 0,-39 22 0,39-18 0,-36 14 0,24-14 0,16-5 0,-2-2 0,-21 6 0,-34 4 0,-132 10 0,185-26 0,-191 9 0,84-14 0,-139-23 0,116 3 0,-15-8 0,78 13 0,49 9 0,-41-15 0,17 5 0,-11-2 0,-211-71 0,153 36 0,108 44 0,-27-17 0,32 17 0,0 2 0,-34-15 0,43 21 0,-1-1 0,1 0 0,1-1 0,-1-1 0,-12-11 0,7 6 0,-1-1 0,-110-79 0,119 87 0,0 0 0,0-1 0,-14-14 0,-4-5 0,-79-80 0,63 60 0,-5-7 0,28 32 0,0 0 0,-24-40 0,7 11 0,27 36 0,0-1 0,1 0 0,-10-27 0,10 23 0,5 12 34,1 0 1,0 0-1,0 0 0,0 0 0,1-1 0,0 1 0,0 0 0,1-1 0,1-13 1,0 17-125,-1-1 0,1 1 0,0 0 0,0 0 0,1 0 1,-1 0-1,1 0 0,0 0 0,0 0 0,0 1 1,1-1-1,-1 1 0,1-1 0,0 1 0,0 0 0,0 0 1,0 0-1,6-3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8.8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39 24575,'0'-2'0,"0"-2"0,0-3 0,0-2 0,-2 1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9.4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9.8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0.2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 24575,'-1'0'0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0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0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24575,'0'2'0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5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9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24575,'0'2'0,"-2"1"0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2.4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0 24575,'0'2'0,"0"3"0,-2-1 0,0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2.9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 24575,'0'2'0,"-2"0"0,-2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2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24575,'0'-1'0,"0"-4"0,0-2 0,2 1 0,0-2 0,0-1 0,2 0 0,0-1 0,1 1 0,2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3.5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24575,'-2'0'0,"-3"0"0,-2 2 0,-2 1 0,-3-1 0,-1 2 0,-1 0 0,0-1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4.6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 24575,'-2'0'0,"-2"0"0,-3 0 0,-2 0 0,-1 0 0,-1 0 0,-2 0 0,-2 0 0,-1 0 0,0 0 0,1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5.0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 24575,'-2'0'0,"-2"0"0,-3 0 0,-2 0 0,-1 0 0,-1-1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5.6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6.3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24575,'0'-2'0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24575,'0'-1'0,"0"-4"0,0-2 0,2 1 0,0-2 0,0-1 0,2 0 0,0-1 0,1 1 0,2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24575,'0'-2'0,"1"-2"0,2-3 0,1-2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24575,'0'-1'0,"2"-2"0,1-1 0,1-1 0,0 0 0,2 0 0,-1-2 0,1 2 0,2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24575,'2'0'0,"1"-2"0,1-1 0,1-1 0,0-2 0,1-3 0,0 2 0,-1-1 0,1-1 0,0-1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4.1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24575,'0'-2'0,"1"-2"0,2-3 0,1-2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24575,'0'-2'0,"0"-2"0,2-1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24575,'0'-2'0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24575,'2'0'0,"0"-2"0,2 0 0,1-3 0,-2-1 0,2-2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24575,'0'-2'0,"0"-2"0,0-3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39 24575,'0'-2'0,"0"-2"0,0-3 0,0-2 0,-2 1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24575,'-2'0'0,"-3"0"0,-2 2 0,-2 1 0,-3-1 0,-1 2 0,-1 0 0,0-1 0,1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 24575,'-2'0'0,"-2"0"0,-3 0 0,-2 0 0,-1 0 0,-1 0 0,-2 0 0,-2 0 0,-1 0 0,0 0 0,1 0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 24575,'-2'0'0,"-2"0"0,-3 0 0,-2 0 0,-1 0 0,-1-1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4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24575,'0'-1'0,"2"-2"0,1-1 0,1-1 0,0 0 0,2 0 0,-1-2 0,1 2 0,2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24575,'0'-2'0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3.8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4.8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5.5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0 24575,'-2'0'0,"-2"0"0,-3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6.4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 24575,'0'-2'0,"0"-3"0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4.4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 24575,'2'0'0,"2"0"0,3-2 0,2-1 0,1 1 0,1-2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4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33 24575,'2'-2'0,"3"0"0,0-2 0,1-1 0,0 0 0,0-1 0,2 2 0,1-1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1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 24575,'2'-2'0,"1"-2"0,1-1 0,1-1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5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1 100 24575,'0'-2'0,"2"-1"0,0-1 0,1-2 0,1 0 0,0-2 0,-1 0 0,-1-1 0,2-1 0,-1-1 0,2-3 0,0-5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5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24575,'2'0'0,"1"-2"0,1-1 0,1-1 0,0-2 0,1-3 0,0 2 0,-1-1 0,1-1 0,0-1 0,0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92 24575,'0'-2'0,"-2"-2"0,-1-3 0,1-1 0,-2-3 0,-1 0 0,-1 0 0,-1 1 0,-1 1 0,1 0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6.4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148 93 24575,'-4'-2'0,"-2"-2"0,-6-3 0,-1-2 0,-1-1 0,1 1 0,-4-2 0,-1 2 0,3-1 0,2 2 0,1 0 0,1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6.8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143 90 24575,'-2'-1'0,"-2"-4"0,-5 0 0,-2-1 0,-4-2 0,-2-1 0,-1-1 0,1 0 0,2 0 0,1 1 0,3 0 0,2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7.2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 37 24575,'-10'-6'0,"-4"-2"0,-3-1 0,1-5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7.6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67 24575,'-2'0'0,"0"-2"0,-2-2 0,-1-3 0,0 1 0,-3-2 0,0-1 0,-2 0 0,1-2 0,1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0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115 216 24575,'-2'-2'0,"-1"-4"0,-1-3 0,-2-6 0,-4-4 0,-2-1 0,-1 0 0,0-4 0,0 0 0,0 0 0,1-2 0,-1-1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4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202 623 24575,'0'-2'0,"-2"0"0,-1-3 0,1-1 0,0-2 0,-1 0 0,-1 0 0,0-1 0,-1-2 0,1-2 0,0 0 0</inkml:trace>
  <inkml:trace contextRef="#ctx0" brushRef="#br0" timeOffset="1">1 55 24575,'0'-2'0,"0"-3"0,0-1 0,0-3 0,0-1 0,0-1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8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22 24575,'-2'0'0,"0"-2"0,-1-2 0,2-3 0,-1-2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9.2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8.6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32 24575,'0'-2'0,"2"-2"0,1-5 0,1-8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6.1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24575,'0'-2'0,"0"-2"0,2-1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0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20 24575,'0'-2'0,"2"-1"0,3-1 0,1-1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5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21 24575,'2'-2'0,"2"0"0,1-2 0,0-3 0,0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 24575,'0'-2'0,"1"0"0,2-3 0,1 1 0,1-2 0,-2-1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0.4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48 24575,'2'0'0,"1"-2"0,-1-2 0,2-1 0,0-1 0,0-2 0,0 1 0,0-1 0,-1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0.8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1 106 24575,'0'-2'0,"2"-3"0,0-2 0,1-1 0,1-1 0,2 1 0,1-3 0,1-1 0,-3-1 0,1 3 0,0 0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1.3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 24575,'2'-2'0,"1"-2"0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1.7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0 133 24575,'0'-2'0,"2"0"0,1-3 0,-1-1 0,0-3 0,1 2 0,1-3 0,1-1 0,-1-1 0,2 0 0,-1 0 0,1 0 0,0-4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1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42 24575,'1'0'0,"2"-2"0,-1-3 0,0-2 0,2 1 0,-1-4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5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76 24575,'-2'-1'0,"-1"-4"0,-1 0 0,-1-1 0,0-2 0,-1-1 0,0-1 0,-1-1 0,0 0 0,0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 24575,'-2'0'0,"-2"0"0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6.8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24575,'0'-2'0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3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1 24575,'-2'0'0,"0"2"0,-2 0 0,-1 2 0,0 1 0,-5 1 0,-5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3.7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 24575,'-2'0'0,"0"2"0,-2 0 0,-1 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4.2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110 0 24575,'-4'0'0,"-3"0"0,-2 0 0,-2 0 0,0 0 0,-1 0 0,-1 0 0,-2 0 0,1 0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4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8 24575,'-6'0'0,"-5"-1"0,-4-2 0,0 1 0,1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0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 5 24575,'-2'0'0,"-7"0"0,-2 0 0,-5 0 0,0-2 0,-4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4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66 41 24575,'-2'-2'0,"-2"0"0,-1-3 0,-1 1 0,-2 0 0,-1 0 0,-1-2 0,-1 0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8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15 24575,'-2'0'0,"-1"-2"0,-1-1 0,-2 1 0,0-2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6.2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85 65 24575,'-2'0'0,"0"-2"0,-3-1 0,-1 1 0</inkml:trace>
  <inkml:trace contextRef="#ctx0" brushRef="#br0" timeOffset="1">18 20 24575,'-2'-2'0,"-2"-2"0,-1-3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6.8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24575,'0'-2'0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7.5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24575,'2'0'0,"0"-2"0,2 0 0,1-3 0,-2-1 0,2-2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8.1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24575,'0'-2'0,"0"-2"0,0-3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2C47-CCD6-4CC6-9240-CC54E81D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E2EA5-B355-4C1A-A870-C4A89CAF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C8F0-8840-4898-A52F-3A27D535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6BBE2-C420-44FD-AF96-6B14DE8E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CB65-978A-4E65-9BD4-00B7EE30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67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D855-6300-413C-8257-3C347D48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92DBA-6AE6-49DA-843B-0C265EAB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4183-3EF7-4466-86E4-AE96E077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430A4-1868-4143-8508-66E08E28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1D502-8134-4E81-B3B3-09C025D9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2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00328-7915-453A-8E0A-670D24A77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28473-4D37-4EB8-97D8-B4131AC2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4816-F10F-497B-9B50-B8B1ABE1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7CEE-FFB5-40FE-9F9E-B2B564B1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FC0D-D71A-4593-9713-F51261BD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8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46BA-304D-415E-BF55-50E9890C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97A9-9127-447C-B939-88750A52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C208-4912-4E60-8829-A07CC9E7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2DE2-B83C-491F-8184-D6FE7FCD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4664-AB69-4620-A3C7-0836DB16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4214-7FD2-4CEC-9110-8D25B4CD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6E5C-29FA-499E-91D6-598F1EE4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CD8B-E822-453A-8841-B41A4A4E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0FE2-ADC6-427E-B5B8-3E767BBB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8706-3E03-46E9-B0D6-FD6684C5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2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93C3-4B1A-4379-AFA3-8388FFEA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61F5-F43B-4E97-9A06-CCCF5C511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833B5-E432-4D7D-ACD9-7D467A86E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0DA6F-ABD2-410C-9CF0-890185C2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7F0D-0806-423A-957E-AC6150E7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A168D-9BAF-4DE3-8172-CB898C1F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BDD0-3905-41BB-863B-4501FFCA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0B7F-094F-450C-A234-ED461303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41B98-1F84-4185-BDAB-A08441497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EBC3C-C273-48C1-969D-98E9FD0AE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B33D4-1BA2-4D1A-A566-4C64C5461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A7F5-6970-4048-8CB0-9F8E7F85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60F4B-9AF8-4942-B829-C669AFA8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CD611-C79E-4EB4-9743-0F7FFAF6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610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5664-BD19-4540-9E07-3F161908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C9155-C49B-4607-8A19-2A021F6D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5B859-9E20-471B-A320-A50E41DA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34114-16FA-44A8-8F5F-A0BE43B3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514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15DAA-2930-4559-BAC5-E9C98147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632B8-75DA-4B9B-9658-9EDBB62D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D5574-C360-49CA-A810-E1DC67B2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4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8FF6-0916-464C-941C-9993C27C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9288-0657-4913-8058-E634561D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72B51-9F39-45D4-8F87-41DE617E8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378D2-9FE2-4ED7-95CA-ED4A17FB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50C15-7C9D-49E8-BD99-85A154A6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85E2A-9B7B-4250-A77C-CB01AA3F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8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C102-76C9-40B9-95C1-B686AD87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FD7CE-94C9-480D-A3F4-F2DE9D9FC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A0AA7-372D-4F28-B4A0-B9C6FF37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CB493-0347-4BF2-A2BB-3FE718A9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4D50-72FC-42EA-9830-96F3028D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66C3B-CE89-49A3-B5FE-A36F2BAA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4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C5634-D7C4-4CC8-9EAB-01F23CFA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3F1C2-5DCA-4E3E-B1FE-F6F2F0D8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3999-200F-4245-897A-35913716C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5803-524A-4535-9048-D4846558C48F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D3AD-B9E9-4AFF-A0C8-DA0036015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A885-EEB5-42A3-AEE7-76DF5CC27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09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.png"/><Relationship Id="rId21" Type="http://schemas.openxmlformats.org/officeDocument/2006/relationships/image" Target="../media/image11.png"/><Relationship Id="rId42" Type="http://schemas.openxmlformats.org/officeDocument/2006/relationships/customXml" Target="../ink/ink23.xml"/><Relationship Id="rId47" Type="http://schemas.openxmlformats.org/officeDocument/2006/relationships/customXml" Target="../ink/ink26.xml"/><Relationship Id="rId63" Type="http://schemas.openxmlformats.org/officeDocument/2006/relationships/customXml" Target="../ink/ink42.xml"/><Relationship Id="rId68" Type="http://schemas.openxmlformats.org/officeDocument/2006/relationships/image" Target="../media/image23.png"/><Relationship Id="rId84" Type="http://schemas.openxmlformats.org/officeDocument/2006/relationships/image" Target="../media/image31.png"/><Relationship Id="rId89" Type="http://schemas.openxmlformats.org/officeDocument/2006/relationships/customXml" Target="../ink/ink56.xml"/><Relationship Id="rId112" Type="http://schemas.openxmlformats.org/officeDocument/2006/relationships/customXml" Target="../ink/ink68.xml"/><Relationship Id="rId16" Type="http://schemas.openxmlformats.org/officeDocument/2006/relationships/customXml" Target="../ink/ink8.xml"/><Relationship Id="rId107" Type="http://schemas.openxmlformats.org/officeDocument/2006/relationships/image" Target="../media/image42.png"/><Relationship Id="rId11" Type="http://schemas.openxmlformats.org/officeDocument/2006/relationships/image" Target="../media/image6.png"/><Relationship Id="rId32" Type="http://schemas.openxmlformats.org/officeDocument/2006/relationships/image" Target="../media/image15.png"/><Relationship Id="rId37" Type="http://schemas.openxmlformats.org/officeDocument/2006/relationships/customXml" Target="../ink/ink20.xml"/><Relationship Id="rId53" Type="http://schemas.openxmlformats.org/officeDocument/2006/relationships/customXml" Target="../ink/ink32.xml"/><Relationship Id="rId58" Type="http://schemas.openxmlformats.org/officeDocument/2006/relationships/customXml" Target="../ink/ink37.xml"/><Relationship Id="rId74" Type="http://schemas.openxmlformats.org/officeDocument/2006/relationships/image" Target="../media/image26.png"/><Relationship Id="rId79" Type="http://schemas.openxmlformats.org/officeDocument/2006/relationships/customXml" Target="../ink/ink51.xml"/><Relationship Id="rId102" Type="http://schemas.openxmlformats.org/officeDocument/2006/relationships/customXml" Target="../ink/ink63.xml"/><Relationship Id="rId123" Type="http://schemas.openxmlformats.org/officeDocument/2006/relationships/image" Target="../media/image50.png"/><Relationship Id="rId128" Type="http://schemas.openxmlformats.org/officeDocument/2006/relationships/customXml" Target="../ink/ink76.xml"/><Relationship Id="rId5" Type="http://schemas.openxmlformats.org/officeDocument/2006/relationships/image" Target="../media/image3.png"/><Relationship Id="rId90" Type="http://schemas.openxmlformats.org/officeDocument/2006/relationships/image" Target="../media/image34.png"/><Relationship Id="rId95" Type="http://schemas.openxmlformats.org/officeDocument/2006/relationships/image" Target="../media/image36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0.png"/><Relationship Id="rId48" Type="http://schemas.openxmlformats.org/officeDocument/2006/relationships/customXml" Target="../ink/ink27.xml"/><Relationship Id="rId64" Type="http://schemas.openxmlformats.org/officeDocument/2006/relationships/customXml" Target="../ink/ink43.xml"/><Relationship Id="rId69" Type="http://schemas.openxmlformats.org/officeDocument/2006/relationships/customXml" Target="../ink/ink46.xml"/><Relationship Id="rId113" Type="http://schemas.openxmlformats.org/officeDocument/2006/relationships/image" Target="../media/image45.png"/><Relationship Id="rId118" Type="http://schemas.openxmlformats.org/officeDocument/2006/relationships/customXml" Target="../ink/ink71.xml"/><Relationship Id="rId80" Type="http://schemas.openxmlformats.org/officeDocument/2006/relationships/image" Target="../media/image29.png"/><Relationship Id="rId85" Type="http://schemas.openxmlformats.org/officeDocument/2006/relationships/customXml" Target="../ink/ink54.xml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customXml" Target="../ink/ink18.xml"/><Relationship Id="rId38" Type="http://schemas.openxmlformats.org/officeDocument/2006/relationships/image" Target="../media/image18.png"/><Relationship Id="rId59" Type="http://schemas.openxmlformats.org/officeDocument/2006/relationships/customXml" Target="../ink/ink38.xml"/><Relationship Id="rId103" Type="http://schemas.openxmlformats.org/officeDocument/2006/relationships/image" Target="../media/image40.png"/><Relationship Id="rId108" Type="http://schemas.openxmlformats.org/officeDocument/2006/relationships/customXml" Target="../ink/ink66.xml"/><Relationship Id="rId124" Type="http://schemas.openxmlformats.org/officeDocument/2006/relationships/customXml" Target="../ink/ink74.xml"/><Relationship Id="rId129" Type="http://schemas.openxmlformats.org/officeDocument/2006/relationships/image" Target="../media/image53.png"/><Relationship Id="rId54" Type="http://schemas.openxmlformats.org/officeDocument/2006/relationships/customXml" Target="../ink/ink33.xml"/><Relationship Id="rId70" Type="http://schemas.openxmlformats.org/officeDocument/2006/relationships/image" Target="../media/image24.png"/><Relationship Id="rId75" Type="http://schemas.openxmlformats.org/officeDocument/2006/relationships/customXml" Target="../ink/ink49.xml"/><Relationship Id="rId91" Type="http://schemas.openxmlformats.org/officeDocument/2006/relationships/customXml" Target="../ink/ink57.xml"/><Relationship Id="rId96" Type="http://schemas.openxmlformats.org/officeDocument/2006/relationships/customXml" Target="../ink/ink6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customXml" Target="../ink/ink28.xml"/><Relationship Id="rId114" Type="http://schemas.openxmlformats.org/officeDocument/2006/relationships/customXml" Target="../ink/ink69.xml"/><Relationship Id="rId119" Type="http://schemas.openxmlformats.org/officeDocument/2006/relationships/image" Target="../media/image48.png"/><Relationship Id="rId44" Type="http://schemas.openxmlformats.org/officeDocument/2006/relationships/customXml" Target="../ink/ink24.xml"/><Relationship Id="rId60" Type="http://schemas.openxmlformats.org/officeDocument/2006/relationships/customXml" Target="../ink/ink39.xml"/><Relationship Id="rId65" Type="http://schemas.openxmlformats.org/officeDocument/2006/relationships/image" Target="../media/image22.png"/><Relationship Id="rId81" Type="http://schemas.openxmlformats.org/officeDocument/2006/relationships/customXml" Target="../ink/ink52.xml"/><Relationship Id="rId86" Type="http://schemas.openxmlformats.org/officeDocument/2006/relationships/image" Target="../media/image32.png"/><Relationship Id="rId130" Type="http://schemas.openxmlformats.org/officeDocument/2006/relationships/customXml" Target="../ink/ink77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customXml" Target="../ink/ink21.xml"/><Relationship Id="rId109" Type="http://schemas.openxmlformats.org/officeDocument/2006/relationships/image" Target="../media/image43.png"/><Relationship Id="rId34" Type="http://schemas.openxmlformats.org/officeDocument/2006/relationships/image" Target="../media/image16.png"/><Relationship Id="rId50" Type="http://schemas.openxmlformats.org/officeDocument/2006/relationships/customXml" Target="../ink/ink29.xml"/><Relationship Id="rId55" Type="http://schemas.openxmlformats.org/officeDocument/2006/relationships/customXml" Target="../ink/ink34.xml"/><Relationship Id="rId76" Type="http://schemas.openxmlformats.org/officeDocument/2006/relationships/image" Target="../media/image27.png"/><Relationship Id="rId97" Type="http://schemas.openxmlformats.org/officeDocument/2006/relationships/image" Target="../media/image37.png"/><Relationship Id="rId104" Type="http://schemas.openxmlformats.org/officeDocument/2006/relationships/customXml" Target="../ink/ink64.xml"/><Relationship Id="rId120" Type="http://schemas.openxmlformats.org/officeDocument/2006/relationships/customXml" Target="../ink/ink72.xml"/><Relationship Id="rId125" Type="http://schemas.openxmlformats.org/officeDocument/2006/relationships/image" Target="../media/image51.png"/><Relationship Id="rId7" Type="http://schemas.openxmlformats.org/officeDocument/2006/relationships/image" Target="../media/image4.png"/><Relationship Id="rId71" Type="http://schemas.openxmlformats.org/officeDocument/2006/relationships/customXml" Target="../ink/ink47.xml"/><Relationship Id="rId92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customXml" Target="../ink/ink12.xml"/><Relationship Id="rId40" Type="http://schemas.openxmlformats.org/officeDocument/2006/relationships/customXml" Target="../ink/ink22.xml"/><Relationship Id="rId45" Type="http://schemas.openxmlformats.org/officeDocument/2006/relationships/customXml" Target="../ink/ink25.xml"/><Relationship Id="rId66" Type="http://schemas.openxmlformats.org/officeDocument/2006/relationships/customXml" Target="../ink/ink44.xml"/><Relationship Id="rId87" Type="http://schemas.openxmlformats.org/officeDocument/2006/relationships/customXml" Target="../ink/ink55.xml"/><Relationship Id="rId110" Type="http://schemas.openxmlformats.org/officeDocument/2006/relationships/customXml" Target="../ink/ink67.xml"/><Relationship Id="rId115" Type="http://schemas.openxmlformats.org/officeDocument/2006/relationships/image" Target="../media/image46.png"/><Relationship Id="rId131" Type="http://schemas.openxmlformats.org/officeDocument/2006/relationships/image" Target="../media/image54.png"/><Relationship Id="rId61" Type="http://schemas.openxmlformats.org/officeDocument/2006/relationships/customXml" Target="../ink/ink40.xml"/><Relationship Id="rId82" Type="http://schemas.openxmlformats.org/officeDocument/2006/relationships/image" Target="../media/image30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6.xml"/><Relationship Id="rId35" Type="http://schemas.openxmlformats.org/officeDocument/2006/relationships/customXml" Target="../ink/ink19.xml"/><Relationship Id="rId56" Type="http://schemas.openxmlformats.org/officeDocument/2006/relationships/customXml" Target="../ink/ink35.xml"/><Relationship Id="rId77" Type="http://schemas.openxmlformats.org/officeDocument/2006/relationships/customXml" Target="../ink/ink50.xml"/><Relationship Id="rId100" Type="http://schemas.openxmlformats.org/officeDocument/2006/relationships/customXml" Target="../ink/ink62.xml"/><Relationship Id="rId105" Type="http://schemas.openxmlformats.org/officeDocument/2006/relationships/image" Target="../media/image41.png"/><Relationship Id="rId126" Type="http://schemas.openxmlformats.org/officeDocument/2006/relationships/customXml" Target="../ink/ink75.xml"/><Relationship Id="rId8" Type="http://schemas.openxmlformats.org/officeDocument/2006/relationships/customXml" Target="../ink/ink4.xml"/><Relationship Id="rId51" Type="http://schemas.openxmlformats.org/officeDocument/2006/relationships/customXml" Target="../ink/ink30.xml"/><Relationship Id="rId72" Type="http://schemas.openxmlformats.org/officeDocument/2006/relationships/image" Target="../media/image25.png"/><Relationship Id="rId93" Type="http://schemas.openxmlformats.org/officeDocument/2006/relationships/customXml" Target="../ink/ink58.xml"/><Relationship Id="rId98" Type="http://schemas.openxmlformats.org/officeDocument/2006/relationships/customXml" Target="../ink/ink61.xml"/><Relationship Id="rId121" Type="http://schemas.openxmlformats.org/officeDocument/2006/relationships/image" Target="../media/image49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image" Target="../media/image21.png"/><Relationship Id="rId67" Type="http://schemas.openxmlformats.org/officeDocument/2006/relationships/customXml" Target="../ink/ink45.xml"/><Relationship Id="rId116" Type="http://schemas.openxmlformats.org/officeDocument/2006/relationships/customXml" Target="../ink/ink70.xml"/><Relationship Id="rId20" Type="http://schemas.openxmlformats.org/officeDocument/2006/relationships/customXml" Target="../ink/ink10.xml"/><Relationship Id="rId41" Type="http://schemas.openxmlformats.org/officeDocument/2006/relationships/image" Target="../media/image19.png"/><Relationship Id="rId62" Type="http://schemas.openxmlformats.org/officeDocument/2006/relationships/customXml" Target="../ink/ink41.xml"/><Relationship Id="rId83" Type="http://schemas.openxmlformats.org/officeDocument/2006/relationships/customXml" Target="../ink/ink53.xml"/><Relationship Id="rId88" Type="http://schemas.openxmlformats.org/officeDocument/2006/relationships/image" Target="../media/image33.png"/><Relationship Id="rId111" Type="http://schemas.openxmlformats.org/officeDocument/2006/relationships/image" Target="../media/image44.png"/><Relationship Id="rId132" Type="http://schemas.openxmlformats.org/officeDocument/2006/relationships/customXml" Target="../ink/ink78.xml"/><Relationship Id="rId15" Type="http://schemas.openxmlformats.org/officeDocument/2006/relationships/image" Target="../media/image8.png"/><Relationship Id="rId36" Type="http://schemas.openxmlformats.org/officeDocument/2006/relationships/image" Target="../media/image17.png"/><Relationship Id="rId57" Type="http://schemas.openxmlformats.org/officeDocument/2006/relationships/customXml" Target="../ink/ink36.xml"/><Relationship Id="rId106" Type="http://schemas.openxmlformats.org/officeDocument/2006/relationships/customXml" Target="../ink/ink65.xml"/><Relationship Id="rId127" Type="http://schemas.openxmlformats.org/officeDocument/2006/relationships/image" Target="../media/image52.png"/><Relationship Id="rId10" Type="http://schemas.openxmlformats.org/officeDocument/2006/relationships/customXml" Target="../ink/ink5.xml"/><Relationship Id="rId31" Type="http://schemas.openxmlformats.org/officeDocument/2006/relationships/customXml" Target="../ink/ink17.xml"/><Relationship Id="rId52" Type="http://schemas.openxmlformats.org/officeDocument/2006/relationships/customXml" Target="../ink/ink31.xml"/><Relationship Id="rId73" Type="http://schemas.openxmlformats.org/officeDocument/2006/relationships/customXml" Target="../ink/ink48.xml"/><Relationship Id="rId78" Type="http://schemas.openxmlformats.org/officeDocument/2006/relationships/image" Target="../media/image28.png"/><Relationship Id="rId94" Type="http://schemas.openxmlformats.org/officeDocument/2006/relationships/customXml" Target="../ink/ink59.xml"/><Relationship Id="rId99" Type="http://schemas.openxmlformats.org/officeDocument/2006/relationships/image" Target="../media/image38.png"/><Relationship Id="rId101" Type="http://schemas.openxmlformats.org/officeDocument/2006/relationships/image" Target="../media/image39.png"/><Relationship Id="rId122" Type="http://schemas.openxmlformats.org/officeDocument/2006/relationships/customXml" Target="../ink/ink73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3050B5-0A8C-44A0-8831-BC6E1954ED7E}"/>
              </a:ext>
            </a:extLst>
          </p:cNvPr>
          <p:cNvSpPr/>
          <p:nvPr/>
        </p:nvSpPr>
        <p:spPr>
          <a:xfrm>
            <a:off x="4235367" y="4176183"/>
            <a:ext cx="1240450" cy="1881717"/>
          </a:xfrm>
          <a:custGeom>
            <a:avLst/>
            <a:gdLst>
              <a:gd name="connsiteX0" fmla="*/ 588516 w 1240450"/>
              <a:gd name="connsiteY0" fmla="*/ 1881717 h 1881717"/>
              <a:gd name="connsiteX1" fmla="*/ 588516 w 1240450"/>
              <a:gd name="connsiteY1" fmla="*/ 1881717 h 1881717"/>
              <a:gd name="connsiteX2" fmla="*/ 580050 w 1240450"/>
              <a:gd name="connsiteY2" fmla="*/ 1813984 h 1881717"/>
              <a:gd name="connsiteX3" fmla="*/ 575816 w 1240450"/>
              <a:gd name="connsiteY3" fmla="*/ 1778000 h 1881717"/>
              <a:gd name="connsiteX4" fmla="*/ 573700 w 1240450"/>
              <a:gd name="connsiteY4" fmla="*/ 1767417 h 1881717"/>
              <a:gd name="connsiteX5" fmla="*/ 556766 w 1240450"/>
              <a:gd name="connsiteY5" fmla="*/ 1733550 h 1881717"/>
              <a:gd name="connsiteX6" fmla="*/ 546183 w 1240450"/>
              <a:gd name="connsiteY6" fmla="*/ 1714500 h 1881717"/>
              <a:gd name="connsiteX7" fmla="*/ 529250 w 1240450"/>
              <a:gd name="connsiteY7" fmla="*/ 1676400 h 1881717"/>
              <a:gd name="connsiteX8" fmla="*/ 522900 w 1240450"/>
              <a:gd name="connsiteY8" fmla="*/ 1644650 h 1881717"/>
              <a:gd name="connsiteX9" fmla="*/ 520783 w 1240450"/>
              <a:gd name="connsiteY9" fmla="*/ 1634067 h 1881717"/>
              <a:gd name="connsiteX10" fmla="*/ 514433 w 1240450"/>
              <a:gd name="connsiteY10" fmla="*/ 1619250 h 1881717"/>
              <a:gd name="connsiteX11" fmla="*/ 512316 w 1240450"/>
              <a:gd name="connsiteY11" fmla="*/ 1612900 h 1881717"/>
              <a:gd name="connsiteX12" fmla="*/ 510200 w 1240450"/>
              <a:gd name="connsiteY12" fmla="*/ 1604434 h 1881717"/>
              <a:gd name="connsiteX13" fmla="*/ 501733 w 1240450"/>
              <a:gd name="connsiteY13" fmla="*/ 1593850 h 1881717"/>
              <a:gd name="connsiteX14" fmla="*/ 499616 w 1240450"/>
              <a:gd name="connsiteY14" fmla="*/ 1579034 h 1881717"/>
              <a:gd name="connsiteX15" fmla="*/ 493266 w 1240450"/>
              <a:gd name="connsiteY15" fmla="*/ 1568450 h 1881717"/>
              <a:gd name="connsiteX16" fmla="*/ 484800 w 1240450"/>
              <a:gd name="connsiteY16" fmla="*/ 1547284 h 1881717"/>
              <a:gd name="connsiteX17" fmla="*/ 476333 w 1240450"/>
              <a:gd name="connsiteY17" fmla="*/ 1511300 h 1881717"/>
              <a:gd name="connsiteX18" fmla="*/ 474216 w 1240450"/>
              <a:gd name="connsiteY18" fmla="*/ 1492250 h 1881717"/>
              <a:gd name="connsiteX19" fmla="*/ 465750 w 1240450"/>
              <a:gd name="connsiteY19" fmla="*/ 1473200 h 1881717"/>
              <a:gd name="connsiteX20" fmla="*/ 461516 w 1240450"/>
              <a:gd name="connsiteY20" fmla="*/ 1460500 h 1881717"/>
              <a:gd name="connsiteX21" fmla="*/ 448816 w 1240450"/>
              <a:gd name="connsiteY21" fmla="*/ 1430867 h 1881717"/>
              <a:gd name="connsiteX22" fmla="*/ 444583 w 1240450"/>
              <a:gd name="connsiteY22" fmla="*/ 1420284 h 1881717"/>
              <a:gd name="connsiteX23" fmla="*/ 429766 w 1240450"/>
              <a:gd name="connsiteY23" fmla="*/ 1390650 h 1881717"/>
              <a:gd name="connsiteX24" fmla="*/ 425533 w 1240450"/>
              <a:gd name="connsiteY24" fmla="*/ 1375834 h 1881717"/>
              <a:gd name="connsiteX25" fmla="*/ 417066 w 1240450"/>
              <a:gd name="connsiteY25" fmla="*/ 1363134 h 1881717"/>
              <a:gd name="connsiteX26" fmla="*/ 410716 w 1240450"/>
              <a:gd name="connsiteY26" fmla="*/ 1350434 h 1881717"/>
              <a:gd name="connsiteX27" fmla="*/ 402250 w 1240450"/>
              <a:gd name="connsiteY27" fmla="*/ 1335617 h 1881717"/>
              <a:gd name="connsiteX28" fmla="*/ 395900 w 1240450"/>
              <a:gd name="connsiteY28" fmla="*/ 1314450 h 1881717"/>
              <a:gd name="connsiteX29" fmla="*/ 383200 w 1240450"/>
              <a:gd name="connsiteY29" fmla="*/ 1295400 h 1881717"/>
              <a:gd name="connsiteX30" fmla="*/ 372616 w 1240450"/>
              <a:gd name="connsiteY30" fmla="*/ 1276350 h 1881717"/>
              <a:gd name="connsiteX31" fmla="*/ 364150 w 1240450"/>
              <a:gd name="connsiteY31" fmla="*/ 1259417 h 1881717"/>
              <a:gd name="connsiteX32" fmla="*/ 359916 w 1240450"/>
              <a:gd name="connsiteY32" fmla="*/ 1248834 h 1881717"/>
              <a:gd name="connsiteX33" fmla="*/ 347216 w 1240450"/>
              <a:gd name="connsiteY33" fmla="*/ 1227667 h 1881717"/>
              <a:gd name="connsiteX34" fmla="*/ 336633 w 1240450"/>
              <a:gd name="connsiteY34" fmla="*/ 1202267 h 1881717"/>
              <a:gd name="connsiteX35" fmla="*/ 330283 w 1240450"/>
              <a:gd name="connsiteY35" fmla="*/ 1191684 h 1881717"/>
              <a:gd name="connsiteX36" fmla="*/ 317583 w 1240450"/>
              <a:gd name="connsiteY36" fmla="*/ 1164167 h 1881717"/>
              <a:gd name="connsiteX37" fmla="*/ 315466 w 1240450"/>
              <a:gd name="connsiteY37" fmla="*/ 1155700 h 1881717"/>
              <a:gd name="connsiteX38" fmla="*/ 311233 w 1240450"/>
              <a:gd name="connsiteY38" fmla="*/ 1145117 h 1881717"/>
              <a:gd name="connsiteX39" fmla="*/ 307000 w 1240450"/>
              <a:gd name="connsiteY39" fmla="*/ 1132417 h 1881717"/>
              <a:gd name="connsiteX40" fmla="*/ 300650 w 1240450"/>
              <a:gd name="connsiteY40" fmla="*/ 1096434 h 1881717"/>
              <a:gd name="connsiteX41" fmla="*/ 298533 w 1240450"/>
              <a:gd name="connsiteY41" fmla="*/ 1083734 h 1881717"/>
              <a:gd name="connsiteX42" fmla="*/ 296416 w 1240450"/>
              <a:gd name="connsiteY42" fmla="*/ 1066800 h 1881717"/>
              <a:gd name="connsiteX43" fmla="*/ 292183 w 1240450"/>
              <a:gd name="connsiteY43" fmla="*/ 1056217 h 1881717"/>
              <a:gd name="connsiteX44" fmla="*/ 290066 w 1240450"/>
              <a:gd name="connsiteY44" fmla="*/ 1047750 h 1881717"/>
              <a:gd name="connsiteX45" fmla="*/ 285833 w 1240450"/>
              <a:gd name="connsiteY45" fmla="*/ 1028700 h 1881717"/>
              <a:gd name="connsiteX46" fmla="*/ 281600 w 1240450"/>
              <a:gd name="connsiteY46" fmla="*/ 1013884 h 1881717"/>
              <a:gd name="connsiteX47" fmla="*/ 273133 w 1240450"/>
              <a:gd name="connsiteY47" fmla="*/ 984250 h 1881717"/>
              <a:gd name="connsiteX48" fmla="*/ 271016 w 1240450"/>
              <a:gd name="connsiteY48" fmla="*/ 965200 h 1881717"/>
              <a:gd name="connsiteX49" fmla="*/ 268900 w 1240450"/>
              <a:gd name="connsiteY49" fmla="*/ 944034 h 1881717"/>
              <a:gd name="connsiteX50" fmla="*/ 262550 w 1240450"/>
              <a:gd name="connsiteY50" fmla="*/ 927100 h 1881717"/>
              <a:gd name="connsiteX51" fmla="*/ 258316 w 1240450"/>
              <a:gd name="connsiteY51" fmla="*/ 908050 h 1881717"/>
              <a:gd name="connsiteX52" fmla="*/ 251966 w 1240450"/>
              <a:gd name="connsiteY52" fmla="*/ 897467 h 1881717"/>
              <a:gd name="connsiteX53" fmla="*/ 243500 w 1240450"/>
              <a:gd name="connsiteY53" fmla="*/ 878417 h 1881717"/>
              <a:gd name="connsiteX54" fmla="*/ 239266 w 1240450"/>
              <a:gd name="connsiteY54" fmla="*/ 859367 h 1881717"/>
              <a:gd name="connsiteX55" fmla="*/ 235033 w 1240450"/>
              <a:gd name="connsiteY55" fmla="*/ 850900 h 1881717"/>
              <a:gd name="connsiteX56" fmla="*/ 230800 w 1240450"/>
              <a:gd name="connsiteY56" fmla="*/ 812800 h 1881717"/>
              <a:gd name="connsiteX57" fmla="*/ 222333 w 1240450"/>
              <a:gd name="connsiteY57" fmla="*/ 774700 h 1881717"/>
              <a:gd name="connsiteX58" fmla="*/ 215983 w 1240450"/>
              <a:gd name="connsiteY58" fmla="*/ 747184 h 1881717"/>
              <a:gd name="connsiteX59" fmla="*/ 211750 w 1240450"/>
              <a:gd name="connsiteY59" fmla="*/ 736600 h 1881717"/>
              <a:gd name="connsiteX60" fmla="*/ 209633 w 1240450"/>
              <a:gd name="connsiteY60" fmla="*/ 726017 h 1881717"/>
              <a:gd name="connsiteX61" fmla="*/ 205400 w 1240450"/>
              <a:gd name="connsiteY61" fmla="*/ 713317 h 1881717"/>
              <a:gd name="connsiteX62" fmla="*/ 199050 w 1240450"/>
              <a:gd name="connsiteY62" fmla="*/ 687917 h 1881717"/>
              <a:gd name="connsiteX63" fmla="*/ 192700 w 1240450"/>
              <a:gd name="connsiteY63" fmla="*/ 679450 h 1881717"/>
              <a:gd name="connsiteX64" fmla="*/ 186350 w 1240450"/>
              <a:gd name="connsiteY64" fmla="*/ 666750 h 1881717"/>
              <a:gd name="connsiteX65" fmla="*/ 182116 w 1240450"/>
              <a:gd name="connsiteY65" fmla="*/ 651934 h 1881717"/>
              <a:gd name="connsiteX66" fmla="*/ 173650 w 1240450"/>
              <a:gd name="connsiteY66" fmla="*/ 632884 h 1881717"/>
              <a:gd name="connsiteX67" fmla="*/ 171533 w 1240450"/>
              <a:gd name="connsiteY67" fmla="*/ 624417 h 1881717"/>
              <a:gd name="connsiteX68" fmla="*/ 158833 w 1240450"/>
              <a:gd name="connsiteY68" fmla="*/ 601134 h 1881717"/>
              <a:gd name="connsiteX69" fmla="*/ 150366 w 1240450"/>
              <a:gd name="connsiteY69" fmla="*/ 577850 h 1881717"/>
              <a:gd name="connsiteX70" fmla="*/ 148250 w 1240450"/>
              <a:gd name="connsiteY70" fmla="*/ 569384 h 1881717"/>
              <a:gd name="connsiteX71" fmla="*/ 144016 w 1240450"/>
              <a:gd name="connsiteY71" fmla="*/ 556684 h 1881717"/>
              <a:gd name="connsiteX72" fmla="*/ 137666 w 1240450"/>
              <a:gd name="connsiteY72" fmla="*/ 546100 h 1881717"/>
              <a:gd name="connsiteX73" fmla="*/ 135550 w 1240450"/>
              <a:gd name="connsiteY73" fmla="*/ 539750 h 1881717"/>
              <a:gd name="connsiteX74" fmla="*/ 131316 w 1240450"/>
              <a:gd name="connsiteY74" fmla="*/ 531284 h 1881717"/>
              <a:gd name="connsiteX75" fmla="*/ 124966 w 1240450"/>
              <a:gd name="connsiteY75" fmla="*/ 508000 h 1881717"/>
              <a:gd name="connsiteX76" fmla="*/ 120733 w 1240450"/>
              <a:gd name="connsiteY76" fmla="*/ 499534 h 1881717"/>
              <a:gd name="connsiteX77" fmla="*/ 112266 w 1240450"/>
              <a:gd name="connsiteY77" fmla="*/ 469900 h 1881717"/>
              <a:gd name="connsiteX78" fmla="*/ 108033 w 1240450"/>
              <a:gd name="connsiteY78" fmla="*/ 455084 h 1881717"/>
              <a:gd name="connsiteX79" fmla="*/ 105916 w 1240450"/>
              <a:gd name="connsiteY79" fmla="*/ 444500 h 1881717"/>
              <a:gd name="connsiteX80" fmla="*/ 99566 w 1240450"/>
              <a:gd name="connsiteY80" fmla="*/ 436034 h 1881717"/>
              <a:gd name="connsiteX81" fmla="*/ 88983 w 1240450"/>
              <a:gd name="connsiteY81" fmla="*/ 414867 h 1881717"/>
              <a:gd name="connsiteX82" fmla="*/ 82633 w 1240450"/>
              <a:gd name="connsiteY82" fmla="*/ 404284 h 1881717"/>
              <a:gd name="connsiteX83" fmla="*/ 78400 w 1240450"/>
              <a:gd name="connsiteY83" fmla="*/ 393700 h 1881717"/>
              <a:gd name="connsiteX84" fmla="*/ 72050 w 1240450"/>
              <a:gd name="connsiteY84" fmla="*/ 381000 h 1881717"/>
              <a:gd name="connsiteX85" fmla="*/ 69933 w 1240450"/>
              <a:gd name="connsiteY85" fmla="*/ 366184 h 1881717"/>
              <a:gd name="connsiteX86" fmla="*/ 63583 w 1240450"/>
              <a:gd name="connsiteY86" fmla="*/ 351367 h 1881717"/>
              <a:gd name="connsiteX87" fmla="*/ 59350 w 1240450"/>
              <a:gd name="connsiteY87" fmla="*/ 338667 h 1881717"/>
              <a:gd name="connsiteX88" fmla="*/ 57233 w 1240450"/>
              <a:gd name="connsiteY88" fmla="*/ 321734 h 1881717"/>
              <a:gd name="connsiteX89" fmla="*/ 50883 w 1240450"/>
              <a:gd name="connsiteY89" fmla="*/ 317500 h 1881717"/>
              <a:gd name="connsiteX90" fmla="*/ 48766 w 1240450"/>
              <a:gd name="connsiteY90" fmla="*/ 302684 h 1881717"/>
              <a:gd name="connsiteX91" fmla="*/ 44533 w 1240450"/>
              <a:gd name="connsiteY91" fmla="*/ 287867 h 1881717"/>
              <a:gd name="connsiteX92" fmla="*/ 40300 w 1240450"/>
              <a:gd name="connsiteY92" fmla="*/ 279400 h 1881717"/>
              <a:gd name="connsiteX93" fmla="*/ 38183 w 1240450"/>
              <a:gd name="connsiteY93" fmla="*/ 270934 h 1881717"/>
              <a:gd name="connsiteX94" fmla="*/ 33950 w 1240450"/>
              <a:gd name="connsiteY94" fmla="*/ 264584 h 1881717"/>
              <a:gd name="connsiteX95" fmla="*/ 29716 w 1240450"/>
              <a:gd name="connsiteY95" fmla="*/ 249767 h 1881717"/>
              <a:gd name="connsiteX96" fmla="*/ 25483 w 1240450"/>
              <a:gd name="connsiteY96" fmla="*/ 241300 h 1881717"/>
              <a:gd name="connsiteX97" fmla="*/ 21250 w 1240450"/>
              <a:gd name="connsiteY97" fmla="*/ 230717 h 1881717"/>
              <a:gd name="connsiteX98" fmla="*/ 19133 w 1240450"/>
              <a:gd name="connsiteY98" fmla="*/ 224367 h 1881717"/>
              <a:gd name="connsiteX99" fmla="*/ 10666 w 1240450"/>
              <a:gd name="connsiteY99" fmla="*/ 211667 h 1881717"/>
              <a:gd name="connsiteX100" fmla="*/ 8550 w 1240450"/>
              <a:gd name="connsiteY100" fmla="*/ 196850 h 1881717"/>
              <a:gd name="connsiteX101" fmla="*/ 4316 w 1240450"/>
              <a:gd name="connsiteY101" fmla="*/ 192617 h 1881717"/>
              <a:gd name="connsiteX102" fmla="*/ 2200 w 1240450"/>
              <a:gd name="connsiteY102" fmla="*/ 184150 h 1881717"/>
              <a:gd name="connsiteX103" fmla="*/ 2200 w 1240450"/>
              <a:gd name="connsiteY103" fmla="*/ 99484 h 1881717"/>
              <a:gd name="connsiteX104" fmla="*/ 6433 w 1240450"/>
              <a:gd name="connsiteY104" fmla="*/ 88900 h 1881717"/>
              <a:gd name="connsiteX105" fmla="*/ 8550 w 1240450"/>
              <a:gd name="connsiteY105" fmla="*/ 71967 h 1881717"/>
              <a:gd name="connsiteX106" fmla="*/ 10666 w 1240450"/>
              <a:gd name="connsiteY106" fmla="*/ 59267 h 1881717"/>
              <a:gd name="connsiteX107" fmla="*/ 19133 w 1240450"/>
              <a:gd name="connsiteY107" fmla="*/ 0 h 1881717"/>
              <a:gd name="connsiteX108" fmla="*/ 1240450 w 1240450"/>
              <a:gd name="connsiteY108" fmla="*/ 0 h 1881717"/>
              <a:gd name="connsiteX109" fmla="*/ 1236216 w 1240450"/>
              <a:gd name="connsiteY109" fmla="*/ 103717 h 1881717"/>
              <a:gd name="connsiteX110" fmla="*/ 1231983 w 1240450"/>
              <a:gd name="connsiteY110" fmla="*/ 124884 h 1881717"/>
              <a:gd name="connsiteX111" fmla="*/ 1225633 w 1240450"/>
              <a:gd name="connsiteY111" fmla="*/ 152400 h 1881717"/>
              <a:gd name="connsiteX112" fmla="*/ 1221400 w 1240450"/>
              <a:gd name="connsiteY112" fmla="*/ 173567 h 1881717"/>
              <a:gd name="connsiteX113" fmla="*/ 1217166 w 1240450"/>
              <a:gd name="connsiteY113" fmla="*/ 186267 h 1881717"/>
              <a:gd name="connsiteX114" fmla="*/ 1215050 w 1240450"/>
              <a:gd name="connsiteY114" fmla="*/ 201084 h 1881717"/>
              <a:gd name="connsiteX115" fmla="*/ 1212933 w 1240450"/>
              <a:gd name="connsiteY115" fmla="*/ 211667 h 1881717"/>
              <a:gd name="connsiteX116" fmla="*/ 1206583 w 1240450"/>
              <a:gd name="connsiteY116" fmla="*/ 270934 h 1881717"/>
              <a:gd name="connsiteX117" fmla="*/ 1198116 w 1240450"/>
              <a:gd name="connsiteY117" fmla="*/ 292100 h 1881717"/>
              <a:gd name="connsiteX118" fmla="*/ 1187533 w 1240450"/>
              <a:gd name="connsiteY118" fmla="*/ 315384 h 1881717"/>
              <a:gd name="connsiteX119" fmla="*/ 1185416 w 1240450"/>
              <a:gd name="connsiteY119" fmla="*/ 325967 h 1881717"/>
              <a:gd name="connsiteX120" fmla="*/ 1174833 w 1240450"/>
              <a:gd name="connsiteY120" fmla="*/ 347134 h 1881717"/>
              <a:gd name="connsiteX121" fmla="*/ 1172716 w 1240450"/>
              <a:gd name="connsiteY121" fmla="*/ 355600 h 1881717"/>
              <a:gd name="connsiteX122" fmla="*/ 1166366 w 1240450"/>
              <a:gd name="connsiteY122" fmla="*/ 366184 h 1881717"/>
              <a:gd name="connsiteX123" fmla="*/ 1162133 w 1240450"/>
              <a:gd name="connsiteY123" fmla="*/ 376767 h 1881717"/>
              <a:gd name="connsiteX124" fmla="*/ 1157900 w 1240450"/>
              <a:gd name="connsiteY124" fmla="*/ 385234 h 1881717"/>
              <a:gd name="connsiteX125" fmla="*/ 1153666 w 1240450"/>
              <a:gd name="connsiteY125" fmla="*/ 397934 h 1881717"/>
              <a:gd name="connsiteX126" fmla="*/ 1147316 w 1240450"/>
              <a:gd name="connsiteY126" fmla="*/ 414867 h 1881717"/>
              <a:gd name="connsiteX127" fmla="*/ 1138850 w 1240450"/>
              <a:gd name="connsiteY127" fmla="*/ 440267 h 1881717"/>
              <a:gd name="connsiteX128" fmla="*/ 1134616 w 1240450"/>
              <a:gd name="connsiteY128" fmla="*/ 463550 h 1881717"/>
              <a:gd name="connsiteX129" fmla="*/ 1121916 w 1240450"/>
              <a:gd name="connsiteY129" fmla="*/ 482600 h 1881717"/>
              <a:gd name="connsiteX130" fmla="*/ 1119800 w 1240450"/>
              <a:gd name="connsiteY130" fmla="*/ 497417 h 1881717"/>
              <a:gd name="connsiteX131" fmla="*/ 1109216 w 1240450"/>
              <a:gd name="connsiteY131" fmla="*/ 514350 h 1881717"/>
              <a:gd name="connsiteX132" fmla="*/ 1107100 w 1240450"/>
              <a:gd name="connsiteY132" fmla="*/ 527050 h 1881717"/>
              <a:gd name="connsiteX133" fmla="*/ 1096516 w 1240450"/>
              <a:gd name="connsiteY133" fmla="*/ 539750 h 1881717"/>
              <a:gd name="connsiteX134" fmla="*/ 1081700 w 1240450"/>
              <a:gd name="connsiteY134" fmla="*/ 571500 h 1881717"/>
              <a:gd name="connsiteX135" fmla="*/ 1077466 w 1240450"/>
              <a:gd name="connsiteY135" fmla="*/ 582084 h 1881717"/>
              <a:gd name="connsiteX136" fmla="*/ 1064766 w 1240450"/>
              <a:gd name="connsiteY136" fmla="*/ 603250 h 1881717"/>
              <a:gd name="connsiteX137" fmla="*/ 1054183 w 1240450"/>
              <a:gd name="connsiteY137" fmla="*/ 632884 h 1881717"/>
              <a:gd name="connsiteX138" fmla="*/ 1049950 w 1240450"/>
              <a:gd name="connsiteY138" fmla="*/ 651934 h 1881717"/>
              <a:gd name="connsiteX139" fmla="*/ 1041483 w 1240450"/>
              <a:gd name="connsiteY139" fmla="*/ 685800 h 1881717"/>
              <a:gd name="connsiteX140" fmla="*/ 1039366 w 1240450"/>
              <a:gd name="connsiteY140" fmla="*/ 698500 h 1881717"/>
              <a:gd name="connsiteX141" fmla="*/ 1035133 w 1240450"/>
              <a:gd name="connsiteY141" fmla="*/ 709084 h 1881717"/>
              <a:gd name="connsiteX142" fmla="*/ 1028783 w 1240450"/>
              <a:gd name="connsiteY142" fmla="*/ 732367 h 1881717"/>
              <a:gd name="connsiteX143" fmla="*/ 1022433 w 1240450"/>
              <a:gd name="connsiteY143" fmla="*/ 753534 h 1881717"/>
              <a:gd name="connsiteX144" fmla="*/ 1020316 w 1240450"/>
              <a:gd name="connsiteY144" fmla="*/ 766234 h 1881717"/>
              <a:gd name="connsiteX145" fmla="*/ 1013966 w 1240450"/>
              <a:gd name="connsiteY145" fmla="*/ 783167 h 1881717"/>
              <a:gd name="connsiteX146" fmla="*/ 1011850 w 1240450"/>
              <a:gd name="connsiteY146" fmla="*/ 793750 h 1881717"/>
              <a:gd name="connsiteX147" fmla="*/ 1005500 w 1240450"/>
              <a:gd name="connsiteY147" fmla="*/ 802217 h 1881717"/>
              <a:gd name="connsiteX148" fmla="*/ 997033 w 1240450"/>
              <a:gd name="connsiteY148" fmla="*/ 814917 h 1881717"/>
              <a:gd name="connsiteX149" fmla="*/ 982216 w 1240450"/>
              <a:gd name="connsiteY149" fmla="*/ 848784 h 1881717"/>
              <a:gd name="connsiteX150" fmla="*/ 975866 w 1240450"/>
              <a:gd name="connsiteY150" fmla="*/ 857250 h 1881717"/>
              <a:gd name="connsiteX151" fmla="*/ 967400 w 1240450"/>
              <a:gd name="connsiteY151" fmla="*/ 880534 h 1881717"/>
              <a:gd name="connsiteX152" fmla="*/ 963166 w 1240450"/>
              <a:gd name="connsiteY152" fmla="*/ 895350 h 1881717"/>
              <a:gd name="connsiteX153" fmla="*/ 961050 w 1240450"/>
              <a:gd name="connsiteY153" fmla="*/ 901700 h 1881717"/>
              <a:gd name="connsiteX154" fmla="*/ 956816 w 1240450"/>
              <a:gd name="connsiteY154" fmla="*/ 929217 h 1881717"/>
              <a:gd name="connsiteX155" fmla="*/ 954700 w 1240450"/>
              <a:gd name="connsiteY155" fmla="*/ 935567 h 1881717"/>
              <a:gd name="connsiteX156" fmla="*/ 952583 w 1240450"/>
              <a:gd name="connsiteY156" fmla="*/ 946150 h 1881717"/>
              <a:gd name="connsiteX157" fmla="*/ 948350 w 1240450"/>
              <a:gd name="connsiteY157" fmla="*/ 963084 h 1881717"/>
              <a:gd name="connsiteX158" fmla="*/ 946233 w 1240450"/>
              <a:gd name="connsiteY158" fmla="*/ 969434 h 1881717"/>
              <a:gd name="connsiteX159" fmla="*/ 944116 w 1240450"/>
              <a:gd name="connsiteY159" fmla="*/ 982134 h 1881717"/>
              <a:gd name="connsiteX160" fmla="*/ 929300 w 1240450"/>
              <a:gd name="connsiteY160" fmla="*/ 1003300 h 1881717"/>
              <a:gd name="connsiteX161" fmla="*/ 922950 w 1240450"/>
              <a:gd name="connsiteY161" fmla="*/ 1022350 h 1881717"/>
              <a:gd name="connsiteX162" fmla="*/ 918716 w 1240450"/>
              <a:gd name="connsiteY162" fmla="*/ 1030817 h 1881717"/>
              <a:gd name="connsiteX163" fmla="*/ 908133 w 1240450"/>
              <a:gd name="connsiteY163" fmla="*/ 1056217 h 1881717"/>
              <a:gd name="connsiteX164" fmla="*/ 906016 w 1240450"/>
              <a:gd name="connsiteY164" fmla="*/ 1068917 h 1881717"/>
              <a:gd name="connsiteX165" fmla="*/ 903900 w 1240450"/>
              <a:gd name="connsiteY165" fmla="*/ 1092200 h 1881717"/>
              <a:gd name="connsiteX166" fmla="*/ 897550 w 1240450"/>
              <a:gd name="connsiteY166" fmla="*/ 1119717 h 1881717"/>
              <a:gd name="connsiteX167" fmla="*/ 893316 w 1240450"/>
              <a:gd name="connsiteY167" fmla="*/ 1153584 h 1881717"/>
              <a:gd name="connsiteX168" fmla="*/ 889083 w 1240450"/>
              <a:gd name="connsiteY168" fmla="*/ 1168400 h 1881717"/>
              <a:gd name="connsiteX169" fmla="*/ 886966 w 1240450"/>
              <a:gd name="connsiteY169" fmla="*/ 1176867 h 1881717"/>
              <a:gd name="connsiteX170" fmla="*/ 880616 w 1240450"/>
              <a:gd name="connsiteY170" fmla="*/ 1189567 h 1881717"/>
              <a:gd name="connsiteX171" fmla="*/ 870033 w 1240450"/>
              <a:gd name="connsiteY171" fmla="*/ 1217084 h 1881717"/>
              <a:gd name="connsiteX172" fmla="*/ 859450 w 1240450"/>
              <a:gd name="connsiteY172" fmla="*/ 1244600 h 1881717"/>
              <a:gd name="connsiteX173" fmla="*/ 850983 w 1240450"/>
              <a:gd name="connsiteY173" fmla="*/ 1274234 h 1881717"/>
              <a:gd name="connsiteX174" fmla="*/ 846750 w 1240450"/>
              <a:gd name="connsiteY174" fmla="*/ 1310217 h 1881717"/>
              <a:gd name="connsiteX175" fmla="*/ 842516 w 1240450"/>
              <a:gd name="connsiteY175" fmla="*/ 1318684 h 1881717"/>
              <a:gd name="connsiteX176" fmla="*/ 836166 w 1240450"/>
              <a:gd name="connsiteY176" fmla="*/ 1350434 h 1881717"/>
              <a:gd name="connsiteX177" fmla="*/ 834050 w 1240450"/>
              <a:gd name="connsiteY177" fmla="*/ 1356784 h 1881717"/>
              <a:gd name="connsiteX178" fmla="*/ 827700 w 1240450"/>
              <a:gd name="connsiteY178" fmla="*/ 1380067 h 1881717"/>
              <a:gd name="connsiteX179" fmla="*/ 823466 w 1240450"/>
              <a:gd name="connsiteY179" fmla="*/ 1399117 h 1881717"/>
              <a:gd name="connsiteX180" fmla="*/ 817116 w 1240450"/>
              <a:gd name="connsiteY180" fmla="*/ 1409700 h 1881717"/>
              <a:gd name="connsiteX181" fmla="*/ 806533 w 1240450"/>
              <a:gd name="connsiteY181" fmla="*/ 1432984 h 1881717"/>
              <a:gd name="connsiteX182" fmla="*/ 793833 w 1240450"/>
              <a:gd name="connsiteY182" fmla="*/ 1454150 h 1881717"/>
              <a:gd name="connsiteX183" fmla="*/ 785366 w 1240450"/>
              <a:gd name="connsiteY183" fmla="*/ 1471084 h 1881717"/>
              <a:gd name="connsiteX184" fmla="*/ 776900 w 1240450"/>
              <a:gd name="connsiteY184" fmla="*/ 1479550 h 1881717"/>
              <a:gd name="connsiteX185" fmla="*/ 768433 w 1240450"/>
              <a:gd name="connsiteY185" fmla="*/ 1492250 h 1881717"/>
              <a:gd name="connsiteX186" fmla="*/ 762083 w 1240450"/>
              <a:gd name="connsiteY186" fmla="*/ 1500717 h 1881717"/>
              <a:gd name="connsiteX187" fmla="*/ 759966 w 1240450"/>
              <a:gd name="connsiteY187" fmla="*/ 1509184 h 1881717"/>
              <a:gd name="connsiteX188" fmla="*/ 753616 w 1240450"/>
              <a:gd name="connsiteY188" fmla="*/ 1528234 h 1881717"/>
              <a:gd name="connsiteX189" fmla="*/ 751500 w 1240450"/>
              <a:gd name="connsiteY189" fmla="*/ 1543050 h 1881717"/>
              <a:gd name="connsiteX190" fmla="*/ 745150 w 1240450"/>
              <a:gd name="connsiteY190" fmla="*/ 1562100 h 1881717"/>
              <a:gd name="connsiteX191" fmla="*/ 743033 w 1240450"/>
              <a:gd name="connsiteY191" fmla="*/ 1570567 h 1881717"/>
              <a:gd name="connsiteX192" fmla="*/ 732450 w 1240450"/>
              <a:gd name="connsiteY192" fmla="*/ 1593850 h 1881717"/>
              <a:gd name="connsiteX193" fmla="*/ 726100 w 1240450"/>
              <a:gd name="connsiteY193" fmla="*/ 1615017 h 1881717"/>
              <a:gd name="connsiteX194" fmla="*/ 721866 w 1240450"/>
              <a:gd name="connsiteY194" fmla="*/ 1621367 h 1881717"/>
              <a:gd name="connsiteX195" fmla="*/ 715516 w 1240450"/>
              <a:gd name="connsiteY195" fmla="*/ 1665817 h 1881717"/>
              <a:gd name="connsiteX196" fmla="*/ 713400 w 1240450"/>
              <a:gd name="connsiteY196" fmla="*/ 1682750 h 1881717"/>
              <a:gd name="connsiteX197" fmla="*/ 711283 w 1240450"/>
              <a:gd name="connsiteY197" fmla="*/ 1691217 h 1881717"/>
              <a:gd name="connsiteX198" fmla="*/ 704933 w 1240450"/>
              <a:gd name="connsiteY198" fmla="*/ 1695450 h 1881717"/>
              <a:gd name="connsiteX199" fmla="*/ 702816 w 1240450"/>
              <a:gd name="connsiteY199" fmla="*/ 1701800 h 1881717"/>
              <a:gd name="connsiteX200" fmla="*/ 696466 w 1240450"/>
              <a:gd name="connsiteY200" fmla="*/ 1714500 h 1881717"/>
              <a:gd name="connsiteX201" fmla="*/ 688000 w 1240450"/>
              <a:gd name="connsiteY201" fmla="*/ 1731434 h 1881717"/>
              <a:gd name="connsiteX202" fmla="*/ 683766 w 1240450"/>
              <a:gd name="connsiteY202" fmla="*/ 1752600 h 1881717"/>
              <a:gd name="connsiteX203" fmla="*/ 677416 w 1240450"/>
              <a:gd name="connsiteY203" fmla="*/ 1763184 h 1881717"/>
              <a:gd name="connsiteX204" fmla="*/ 666833 w 1240450"/>
              <a:gd name="connsiteY204" fmla="*/ 1790700 h 1881717"/>
              <a:gd name="connsiteX205" fmla="*/ 662600 w 1240450"/>
              <a:gd name="connsiteY205" fmla="*/ 1803400 h 1881717"/>
              <a:gd name="connsiteX206" fmla="*/ 639316 w 1240450"/>
              <a:gd name="connsiteY206" fmla="*/ 1833034 h 1881717"/>
              <a:gd name="connsiteX207" fmla="*/ 637200 w 1240450"/>
              <a:gd name="connsiteY207" fmla="*/ 1839384 h 1881717"/>
              <a:gd name="connsiteX208" fmla="*/ 616033 w 1240450"/>
              <a:gd name="connsiteY208" fmla="*/ 1856317 h 1881717"/>
              <a:gd name="connsiteX209" fmla="*/ 605450 w 1240450"/>
              <a:gd name="connsiteY209" fmla="*/ 1860550 h 1881717"/>
              <a:gd name="connsiteX210" fmla="*/ 588516 w 1240450"/>
              <a:gd name="connsiteY210" fmla="*/ 1881717 h 188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240450" h="1881717">
                <a:moveTo>
                  <a:pt x="588516" y="1881717"/>
                </a:moveTo>
                <a:lnTo>
                  <a:pt x="588516" y="1881717"/>
                </a:lnTo>
                <a:cubicBezTo>
                  <a:pt x="576619" y="1842059"/>
                  <a:pt x="584783" y="1875519"/>
                  <a:pt x="580050" y="1813984"/>
                </a:cubicBezTo>
                <a:cubicBezTo>
                  <a:pt x="579124" y="1801942"/>
                  <a:pt x="577448" y="1789967"/>
                  <a:pt x="575816" y="1778000"/>
                </a:cubicBezTo>
                <a:cubicBezTo>
                  <a:pt x="575330" y="1774435"/>
                  <a:pt x="575117" y="1770724"/>
                  <a:pt x="573700" y="1767417"/>
                </a:cubicBezTo>
                <a:cubicBezTo>
                  <a:pt x="568728" y="1755816"/>
                  <a:pt x="562589" y="1744748"/>
                  <a:pt x="556766" y="1733550"/>
                </a:cubicBezTo>
                <a:cubicBezTo>
                  <a:pt x="553415" y="1727105"/>
                  <a:pt x="548666" y="1721327"/>
                  <a:pt x="546183" y="1714500"/>
                </a:cubicBezTo>
                <a:cubicBezTo>
                  <a:pt x="535772" y="1685871"/>
                  <a:pt x="541813" y="1698387"/>
                  <a:pt x="529250" y="1676400"/>
                </a:cubicBezTo>
                <a:cubicBezTo>
                  <a:pt x="525638" y="1654733"/>
                  <a:pt x="528708" y="1671755"/>
                  <a:pt x="522900" y="1644650"/>
                </a:cubicBezTo>
                <a:cubicBezTo>
                  <a:pt x="522146" y="1641132"/>
                  <a:pt x="521921" y="1637480"/>
                  <a:pt x="520783" y="1634067"/>
                </a:cubicBezTo>
                <a:cubicBezTo>
                  <a:pt x="519084" y="1628969"/>
                  <a:pt x="516429" y="1624239"/>
                  <a:pt x="514433" y="1619250"/>
                </a:cubicBezTo>
                <a:cubicBezTo>
                  <a:pt x="513604" y="1617178"/>
                  <a:pt x="512929" y="1615045"/>
                  <a:pt x="512316" y="1612900"/>
                </a:cubicBezTo>
                <a:cubicBezTo>
                  <a:pt x="511517" y="1610103"/>
                  <a:pt x="511613" y="1606977"/>
                  <a:pt x="510200" y="1604434"/>
                </a:cubicBezTo>
                <a:cubicBezTo>
                  <a:pt x="508006" y="1600485"/>
                  <a:pt x="504555" y="1597378"/>
                  <a:pt x="501733" y="1593850"/>
                </a:cubicBezTo>
                <a:cubicBezTo>
                  <a:pt x="501027" y="1588911"/>
                  <a:pt x="501194" y="1583767"/>
                  <a:pt x="499616" y="1579034"/>
                </a:cubicBezTo>
                <a:cubicBezTo>
                  <a:pt x="498315" y="1575131"/>
                  <a:pt x="495106" y="1572130"/>
                  <a:pt x="493266" y="1568450"/>
                </a:cubicBezTo>
                <a:cubicBezTo>
                  <a:pt x="492962" y="1567841"/>
                  <a:pt x="485739" y="1551981"/>
                  <a:pt x="484800" y="1547284"/>
                </a:cubicBezTo>
                <a:cubicBezTo>
                  <a:pt x="477999" y="1513280"/>
                  <a:pt x="484613" y="1532003"/>
                  <a:pt x="476333" y="1511300"/>
                </a:cubicBezTo>
                <a:cubicBezTo>
                  <a:pt x="475627" y="1504950"/>
                  <a:pt x="475555" y="1498497"/>
                  <a:pt x="474216" y="1492250"/>
                </a:cubicBezTo>
                <a:cubicBezTo>
                  <a:pt x="472568" y="1484560"/>
                  <a:pt x="468562" y="1480229"/>
                  <a:pt x="465750" y="1473200"/>
                </a:cubicBezTo>
                <a:cubicBezTo>
                  <a:pt x="464093" y="1469057"/>
                  <a:pt x="463173" y="1464643"/>
                  <a:pt x="461516" y="1460500"/>
                </a:cubicBezTo>
                <a:cubicBezTo>
                  <a:pt x="457525" y="1450522"/>
                  <a:pt x="452986" y="1440771"/>
                  <a:pt x="448816" y="1430867"/>
                </a:cubicBezTo>
                <a:cubicBezTo>
                  <a:pt x="447342" y="1427365"/>
                  <a:pt x="446282" y="1423682"/>
                  <a:pt x="444583" y="1420284"/>
                </a:cubicBezTo>
                <a:cubicBezTo>
                  <a:pt x="439644" y="1410406"/>
                  <a:pt x="432800" y="1401269"/>
                  <a:pt x="429766" y="1390650"/>
                </a:cubicBezTo>
                <a:cubicBezTo>
                  <a:pt x="428355" y="1385711"/>
                  <a:pt x="427685" y="1380498"/>
                  <a:pt x="425533" y="1375834"/>
                </a:cubicBezTo>
                <a:cubicBezTo>
                  <a:pt x="423401" y="1371214"/>
                  <a:pt x="419630" y="1367529"/>
                  <a:pt x="417066" y="1363134"/>
                </a:cubicBezTo>
                <a:cubicBezTo>
                  <a:pt x="414681" y="1359046"/>
                  <a:pt x="412960" y="1354601"/>
                  <a:pt x="410716" y="1350434"/>
                </a:cubicBezTo>
                <a:cubicBezTo>
                  <a:pt x="408019" y="1345426"/>
                  <a:pt x="405072" y="1340556"/>
                  <a:pt x="402250" y="1335617"/>
                </a:cubicBezTo>
                <a:cubicBezTo>
                  <a:pt x="400267" y="1325705"/>
                  <a:pt x="400540" y="1323730"/>
                  <a:pt x="395900" y="1314450"/>
                </a:cubicBezTo>
                <a:cubicBezTo>
                  <a:pt x="387001" y="1296651"/>
                  <a:pt x="392648" y="1310752"/>
                  <a:pt x="383200" y="1295400"/>
                </a:cubicBezTo>
                <a:cubicBezTo>
                  <a:pt x="379393" y="1289213"/>
                  <a:pt x="376015" y="1282770"/>
                  <a:pt x="372616" y="1276350"/>
                </a:cubicBezTo>
                <a:cubicBezTo>
                  <a:pt x="369663" y="1270773"/>
                  <a:pt x="366795" y="1265147"/>
                  <a:pt x="364150" y="1259417"/>
                </a:cubicBezTo>
                <a:cubicBezTo>
                  <a:pt x="362558" y="1255967"/>
                  <a:pt x="361704" y="1252186"/>
                  <a:pt x="359916" y="1248834"/>
                </a:cubicBezTo>
                <a:cubicBezTo>
                  <a:pt x="356044" y="1241574"/>
                  <a:pt x="350896" y="1235027"/>
                  <a:pt x="347216" y="1227667"/>
                </a:cubicBezTo>
                <a:cubicBezTo>
                  <a:pt x="343114" y="1219463"/>
                  <a:pt x="341352" y="1210132"/>
                  <a:pt x="336633" y="1202267"/>
                </a:cubicBezTo>
                <a:cubicBezTo>
                  <a:pt x="334516" y="1198739"/>
                  <a:pt x="332007" y="1195419"/>
                  <a:pt x="330283" y="1191684"/>
                </a:cubicBezTo>
                <a:cubicBezTo>
                  <a:pt x="314694" y="1157908"/>
                  <a:pt x="332354" y="1188784"/>
                  <a:pt x="317583" y="1164167"/>
                </a:cubicBezTo>
                <a:cubicBezTo>
                  <a:pt x="316877" y="1161345"/>
                  <a:pt x="316386" y="1158460"/>
                  <a:pt x="315466" y="1155700"/>
                </a:cubicBezTo>
                <a:cubicBezTo>
                  <a:pt x="314265" y="1152096"/>
                  <a:pt x="312531" y="1148688"/>
                  <a:pt x="311233" y="1145117"/>
                </a:cubicBezTo>
                <a:cubicBezTo>
                  <a:pt x="309708" y="1140923"/>
                  <a:pt x="308411" y="1136650"/>
                  <a:pt x="307000" y="1132417"/>
                </a:cubicBezTo>
                <a:cubicBezTo>
                  <a:pt x="303264" y="1098795"/>
                  <a:pt x="307322" y="1127570"/>
                  <a:pt x="300650" y="1096434"/>
                </a:cubicBezTo>
                <a:cubicBezTo>
                  <a:pt x="299751" y="1092238"/>
                  <a:pt x="299140" y="1087983"/>
                  <a:pt x="298533" y="1083734"/>
                </a:cubicBezTo>
                <a:cubicBezTo>
                  <a:pt x="297728" y="1078103"/>
                  <a:pt x="297695" y="1072343"/>
                  <a:pt x="296416" y="1066800"/>
                </a:cubicBezTo>
                <a:cubicBezTo>
                  <a:pt x="295562" y="1063098"/>
                  <a:pt x="293384" y="1059821"/>
                  <a:pt x="292183" y="1056217"/>
                </a:cubicBezTo>
                <a:cubicBezTo>
                  <a:pt x="291263" y="1053457"/>
                  <a:pt x="290720" y="1050585"/>
                  <a:pt x="290066" y="1047750"/>
                </a:cubicBezTo>
                <a:cubicBezTo>
                  <a:pt x="288603" y="1041412"/>
                  <a:pt x="287411" y="1035011"/>
                  <a:pt x="285833" y="1028700"/>
                </a:cubicBezTo>
                <a:cubicBezTo>
                  <a:pt x="284587" y="1023717"/>
                  <a:pt x="282846" y="1018867"/>
                  <a:pt x="281600" y="1013884"/>
                </a:cubicBezTo>
                <a:cubicBezTo>
                  <a:pt x="274856" y="986911"/>
                  <a:pt x="280766" y="1003335"/>
                  <a:pt x="273133" y="984250"/>
                </a:cubicBezTo>
                <a:cubicBezTo>
                  <a:pt x="272427" y="977900"/>
                  <a:pt x="271685" y="971554"/>
                  <a:pt x="271016" y="965200"/>
                </a:cubicBezTo>
                <a:cubicBezTo>
                  <a:pt x="270274" y="958148"/>
                  <a:pt x="269779" y="951070"/>
                  <a:pt x="268900" y="944034"/>
                </a:cubicBezTo>
                <a:cubicBezTo>
                  <a:pt x="267154" y="930065"/>
                  <a:pt x="269492" y="934044"/>
                  <a:pt x="262550" y="927100"/>
                </a:cubicBezTo>
                <a:cubicBezTo>
                  <a:pt x="261139" y="920750"/>
                  <a:pt x="260504" y="914176"/>
                  <a:pt x="258316" y="908050"/>
                </a:cubicBezTo>
                <a:cubicBezTo>
                  <a:pt x="256932" y="904176"/>
                  <a:pt x="253964" y="901063"/>
                  <a:pt x="251966" y="897467"/>
                </a:cubicBezTo>
                <a:cubicBezTo>
                  <a:pt x="249248" y="892574"/>
                  <a:pt x="245035" y="883535"/>
                  <a:pt x="243500" y="878417"/>
                </a:cubicBezTo>
                <a:cubicBezTo>
                  <a:pt x="241488" y="871709"/>
                  <a:pt x="241710" y="865883"/>
                  <a:pt x="239266" y="859367"/>
                </a:cubicBezTo>
                <a:cubicBezTo>
                  <a:pt x="238158" y="856413"/>
                  <a:pt x="236444" y="853722"/>
                  <a:pt x="235033" y="850900"/>
                </a:cubicBezTo>
                <a:cubicBezTo>
                  <a:pt x="233622" y="838200"/>
                  <a:pt x="233306" y="825330"/>
                  <a:pt x="230800" y="812800"/>
                </a:cubicBezTo>
                <a:cubicBezTo>
                  <a:pt x="225924" y="788427"/>
                  <a:pt x="231879" y="817654"/>
                  <a:pt x="222333" y="774700"/>
                </a:cubicBezTo>
                <a:cubicBezTo>
                  <a:pt x="219668" y="762707"/>
                  <a:pt x="220130" y="760661"/>
                  <a:pt x="215983" y="747184"/>
                </a:cubicBezTo>
                <a:cubicBezTo>
                  <a:pt x="214866" y="743552"/>
                  <a:pt x="212842" y="740239"/>
                  <a:pt x="211750" y="736600"/>
                </a:cubicBezTo>
                <a:cubicBezTo>
                  <a:pt x="210716" y="733154"/>
                  <a:pt x="210580" y="729488"/>
                  <a:pt x="209633" y="726017"/>
                </a:cubicBezTo>
                <a:cubicBezTo>
                  <a:pt x="208459" y="721712"/>
                  <a:pt x="206574" y="717622"/>
                  <a:pt x="205400" y="713317"/>
                </a:cubicBezTo>
                <a:cubicBezTo>
                  <a:pt x="202679" y="703339"/>
                  <a:pt x="203695" y="698138"/>
                  <a:pt x="199050" y="687917"/>
                </a:cubicBezTo>
                <a:cubicBezTo>
                  <a:pt x="197590" y="684705"/>
                  <a:pt x="194515" y="682475"/>
                  <a:pt x="192700" y="679450"/>
                </a:cubicBezTo>
                <a:cubicBezTo>
                  <a:pt x="190265" y="675391"/>
                  <a:pt x="188049" y="671167"/>
                  <a:pt x="186350" y="666750"/>
                </a:cubicBezTo>
                <a:cubicBezTo>
                  <a:pt x="184506" y="661956"/>
                  <a:pt x="183920" y="656743"/>
                  <a:pt x="182116" y="651934"/>
                </a:cubicBezTo>
                <a:cubicBezTo>
                  <a:pt x="179676" y="645428"/>
                  <a:pt x="176144" y="639370"/>
                  <a:pt x="173650" y="632884"/>
                </a:cubicBezTo>
                <a:cubicBezTo>
                  <a:pt x="172606" y="630169"/>
                  <a:pt x="172613" y="627118"/>
                  <a:pt x="171533" y="624417"/>
                </a:cubicBezTo>
                <a:cubicBezTo>
                  <a:pt x="168257" y="616226"/>
                  <a:pt x="163347" y="608658"/>
                  <a:pt x="158833" y="601134"/>
                </a:cubicBezTo>
                <a:cubicBezTo>
                  <a:pt x="154650" y="576041"/>
                  <a:pt x="160256" y="600104"/>
                  <a:pt x="150366" y="577850"/>
                </a:cubicBezTo>
                <a:cubicBezTo>
                  <a:pt x="149185" y="575192"/>
                  <a:pt x="149086" y="572170"/>
                  <a:pt x="148250" y="569384"/>
                </a:cubicBezTo>
                <a:cubicBezTo>
                  <a:pt x="146968" y="565110"/>
                  <a:pt x="145863" y="560746"/>
                  <a:pt x="144016" y="556684"/>
                </a:cubicBezTo>
                <a:cubicBezTo>
                  <a:pt x="142313" y="552939"/>
                  <a:pt x="139506" y="549780"/>
                  <a:pt x="137666" y="546100"/>
                </a:cubicBezTo>
                <a:cubicBezTo>
                  <a:pt x="136668" y="544104"/>
                  <a:pt x="136429" y="541801"/>
                  <a:pt x="135550" y="539750"/>
                </a:cubicBezTo>
                <a:cubicBezTo>
                  <a:pt x="134307" y="536850"/>
                  <a:pt x="132488" y="534214"/>
                  <a:pt x="131316" y="531284"/>
                </a:cubicBezTo>
                <a:cubicBezTo>
                  <a:pt x="116483" y="494204"/>
                  <a:pt x="135588" y="539865"/>
                  <a:pt x="124966" y="508000"/>
                </a:cubicBezTo>
                <a:cubicBezTo>
                  <a:pt x="123968" y="505007"/>
                  <a:pt x="122144" y="502356"/>
                  <a:pt x="120733" y="499534"/>
                </a:cubicBezTo>
                <a:cubicBezTo>
                  <a:pt x="116856" y="480150"/>
                  <a:pt x="120586" y="496525"/>
                  <a:pt x="112266" y="469900"/>
                </a:cubicBezTo>
                <a:cubicBezTo>
                  <a:pt x="110734" y="464998"/>
                  <a:pt x="109279" y="460067"/>
                  <a:pt x="108033" y="455084"/>
                </a:cubicBezTo>
                <a:cubicBezTo>
                  <a:pt x="107160" y="451594"/>
                  <a:pt x="107377" y="447788"/>
                  <a:pt x="105916" y="444500"/>
                </a:cubicBezTo>
                <a:cubicBezTo>
                  <a:pt x="104483" y="441276"/>
                  <a:pt x="101316" y="439097"/>
                  <a:pt x="99566" y="436034"/>
                </a:cubicBezTo>
                <a:cubicBezTo>
                  <a:pt x="95652" y="429185"/>
                  <a:pt x="93042" y="421631"/>
                  <a:pt x="88983" y="414867"/>
                </a:cubicBezTo>
                <a:cubicBezTo>
                  <a:pt x="86866" y="411339"/>
                  <a:pt x="84473" y="407964"/>
                  <a:pt x="82633" y="404284"/>
                </a:cubicBezTo>
                <a:cubicBezTo>
                  <a:pt x="80934" y="400885"/>
                  <a:pt x="79972" y="397159"/>
                  <a:pt x="78400" y="393700"/>
                </a:cubicBezTo>
                <a:cubicBezTo>
                  <a:pt x="76442" y="389391"/>
                  <a:pt x="74167" y="385233"/>
                  <a:pt x="72050" y="381000"/>
                </a:cubicBezTo>
                <a:cubicBezTo>
                  <a:pt x="71344" y="376061"/>
                  <a:pt x="71304" y="370981"/>
                  <a:pt x="69933" y="366184"/>
                </a:cubicBezTo>
                <a:cubicBezTo>
                  <a:pt x="68457" y="361017"/>
                  <a:pt x="65512" y="356382"/>
                  <a:pt x="63583" y="351367"/>
                </a:cubicBezTo>
                <a:cubicBezTo>
                  <a:pt x="61981" y="347202"/>
                  <a:pt x="60761" y="342900"/>
                  <a:pt x="59350" y="338667"/>
                </a:cubicBezTo>
                <a:cubicBezTo>
                  <a:pt x="58644" y="333023"/>
                  <a:pt x="59346" y="327015"/>
                  <a:pt x="57233" y="321734"/>
                </a:cubicBezTo>
                <a:cubicBezTo>
                  <a:pt x="56288" y="319372"/>
                  <a:pt x="51916" y="319825"/>
                  <a:pt x="50883" y="317500"/>
                </a:cubicBezTo>
                <a:cubicBezTo>
                  <a:pt x="48857" y="312941"/>
                  <a:pt x="49811" y="307562"/>
                  <a:pt x="48766" y="302684"/>
                </a:cubicBezTo>
                <a:cubicBezTo>
                  <a:pt x="47690" y="297661"/>
                  <a:pt x="46288" y="292694"/>
                  <a:pt x="44533" y="287867"/>
                </a:cubicBezTo>
                <a:cubicBezTo>
                  <a:pt x="43455" y="284902"/>
                  <a:pt x="41408" y="282354"/>
                  <a:pt x="40300" y="279400"/>
                </a:cubicBezTo>
                <a:cubicBezTo>
                  <a:pt x="39279" y="276676"/>
                  <a:pt x="39329" y="273608"/>
                  <a:pt x="38183" y="270934"/>
                </a:cubicBezTo>
                <a:cubicBezTo>
                  <a:pt x="37181" y="268596"/>
                  <a:pt x="35088" y="266859"/>
                  <a:pt x="33950" y="264584"/>
                </a:cubicBezTo>
                <a:cubicBezTo>
                  <a:pt x="31391" y="259465"/>
                  <a:pt x="31751" y="255194"/>
                  <a:pt x="29716" y="249767"/>
                </a:cubicBezTo>
                <a:cubicBezTo>
                  <a:pt x="28608" y="246813"/>
                  <a:pt x="26764" y="244183"/>
                  <a:pt x="25483" y="241300"/>
                </a:cubicBezTo>
                <a:cubicBezTo>
                  <a:pt x="23940" y="237828"/>
                  <a:pt x="22584" y="234274"/>
                  <a:pt x="21250" y="230717"/>
                </a:cubicBezTo>
                <a:cubicBezTo>
                  <a:pt x="20467" y="228628"/>
                  <a:pt x="20217" y="226317"/>
                  <a:pt x="19133" y="224367"/>
                </a:cubicBezTo>
                <a:cubicBezTo>
                  <a:pt x="16662" y="219919"/>
                  <a:pt x="13488" y="215900"/>
                  <a:pt x="10666" y="211667"/>
                </a:cubicBezTo>
                <a:cubicBezTo>
                  <a:pt x="9961" y="206728"/>
                  <a:pt x="10128" y="201583"/>
                  <a:pt x="8550" y="196850"/>
                </a:cubicBezTo>
                <a:cubicBezTo>
                  <a:pt x="7919" y="194957"/>
                  <a:pt x="5209" y="194402"/>
                  <a:pt x="4316" y="192617"/>
                </a:cubicBezTo>
                <a:cubicBezTo>
                  <a:pt x="3015" y="190015"/>
                  <a:pt x="2905" y="186972"/>
                  <a:pt x="2200" y="184150"/>
                </a:cubicBezTo>
                <a:cubicBezTo>
                  <a:pt x="539" y="150944"/>
                  <a:pt x="-1785" y="132690"/>
                  <a:pt x="2200" y="99484"/>
                </a:cubicBezTo>
                <a:cubicBezTo>
                  <a:pt x="2653" y="95711"/>
                  <a:pt x="5022" y="92428"/>
                  <a:pt x="6433" y="88900"/>
                </a:cubicBezTo>
                <a:cubicBezTo>
                  <a:pt x="7139" y="83256"/>
                  <a:pt x="7746" y="77598"/>
                  <a:pt x="8550" y="71967"/>
                </a:cubicBezTo>
                <a:cubicBezTo>
                  <a:pt x="9157" y="67718"/>
                  <a:pt x="10371" y="63549"/>
                  <a:pt x="10666" y="59267"/>
                </a:cubicBezTo>
                <a:cubicBezTo>
                  <a:pt x="14481" y="3941"/>
                  <a:pt x="4042" y="25154"/>
                  <a:pt x="19133" y="0"/>
                </a:cubicBezTo>
                <a:lnTo>
                  <a:pt x="1240450" y="0"/>
                </a:lnTo>
                <a:cubicBezTo>
                  <a:pt x="1239039" y="34572"/>
                  <a:pt x="1238557" y="69195"/>
                  <a:pt x="1236216" y="103717"/>
                </a:cubicBezTo>
                <a:cubicBezTo>
                  <a:pt x="1235729" y="110896"/>
                  <a:pt x="1233166" y="117787"/>
                  <a:pt x="1231983" y="124884"/>
                </a:cubicBezTo>
                <a:cubicBezTo>
                  <a:pt x="1228699" y="144587"/>
                  <a:pt x="1231431" y="131140"/>
                  <a:pt x="1225633" y="152400"/>
                </a:cubicBezTo>
                <a:cubicBezTo>
                  <a:pt x="1215069" y="191133"/>
                  <a:pt x="1234919" y="119491"/>
                  <a:pt x="1221400" y="173567"/>
                </a:cubicBezTo>
                <a:cubicBezTo>
                  <a:pt x="1220318" y="177896"/>
                  <a:pt x="1218577" y="182034"/>
                  <a:pt x="1217166" y="186267"/>
                </a:cubicBezTo>
                <a:cubicBezTo>
                  <a:pt x="1216461" y="191206"/>
                  <a:pt x="1215870" y="196163"/>
                  <a:pt x="1215050" y="201084"/>
                </a:cubicBezTo>
                <a:cubicBezTo>
                  <a:pt x="1214459" y="204633"/>
                  <a:pt x="1213310" y="208089"/>
                  <a:pt x="1212933" y="211667"/>
                </a:cubicBezTo>
                <a:cubicBezTo>
                  <a:pt x="1210842" y="231529"/>
                  <a:pt x="1211474" y="251371"/>
                  <a:pt x="1206583" y="270934"/>
                </a:cubicBezTo>
                <a:cubicBezTo>
                  <a:pt x="1204740" y="278306"/>
                  <a:pt x="1200519" y="284891"/>
                  <a:pt x="1198116" y="292100"/>
                </a:cubicBezTo>
                <a:cubicBezTo>
                  <a:pt x="1192582" y="308703"/>
                  <a:pt x="1196179" y="300974"/>
                  <a:pt x="1187533" y="315384"/>
                </a:cubicBezTo>
                <a:cubicBezTo>
                  <a:pt x="1186827" y="318912"/>
                  <a:pt x="1186752" y="322627"/>
                  <a:pt x="1185416" y="325967"/>
                </a:cubicBezTo>
                <a:cubicBezTo>
                  <a:pt x="1169507" y="365737"/>
                  <a:pt x="1187617" y="308782"/>
                  <a:pt x="1174833" y="347134"/>
                </a:cubicBezTo>
                <a:cubicBezTo>
                  <a:pt x="1173913" y="349894"/>
                  <a:pt x="1173897" y="352942"/>
                  <a:pt x="1172716" y="355600"/>
                </a:cubicBezTo>
                <a:cubicBezTo>
                  <a:pt x="1171045" y="359360"/>
                  <a:pt x="1168206" y="362504"/>
                  <a:pt x="1166366" y="366184"/>
                </a:cubicBezTo>
                <a:cubicBezTo>
                  <a:pt x="1164667" y="369582"/>
                  <a:pt x="1163676" y="373295"/>
                  <a:pt x="1162133" y="376767"/>
                </a:cubicBezTo>
                <a:cubicBezTo>
                  <a:pt x="1160852" y="379650"/>
                  <a:pt x="1159072" y="382304"/>
                  <a:pt x="1157900" y="385234"/>
                </a:cubicBezTo>
                <a:cubicBezTo>
                  <a:pt x="1156243" y="389377"/>
                  <a:pt x="1155167" y="393732"/>
                  <a:pt x="1153666" y="397934"/>
                </a:cubicBezTo>
                <a:cubicBezTo>
                  <a:pt x="1151638" y="403611"/>
                  <a:pt x="1149433" y="409223"/>
                  <a:pt x="1147316" y="414867"/>
                </a:cubicBezTo>
                <a:cubicBezTo>
                  <a:pt x="1141864" y="453045"/>
                  <a:pt x="1150038" y="409501"/>
                  <a:pt x="1138850" y="440267"/>
                </a:cubicBezTo>
                <a:cubicBezTo>
                  <a:pt x="1136225" y="447487"/>
                  <a:pt x="1137505" y="456327"/>
                  <a:pt x="1134616" y="463550"/>
                </a:cubicBezTo>
                <a:cubicBezTo>
                  <a:pt x="1132282" y="469385"/>
                  <a:pt x="1125735" y="477508"/>
                  <a:pt x="1121916" y="482600"/>
                </a:cubicBezTo>
                <a:cubicBezTo>
                  <a:pt x="1121211" y="487539"/>
                  <a:pt x="1121113" y="492604"/>
                  <a:pt x="1119800" y="497417"/>
                </a:cubicBezTo>
                <a:cubicBezTo>
                  <a:pt x="1118140" y="503504"/>
                  <a:pt x="1112818" y="509547"/>
                  <a:pt x="1109216" y="514350"/>
                </a:cubicBezTo>
                <a:cubicBezTo>
                  <a:pt x="1108511" y="518583"/>
                  <a:pt x="1108694" y="523065"/>
                  <a:pt x="1107100" y="527050"/>
                </a:cubicBezTo>
                <a:cubicBezTo>
                  <a:pt x="1105422" y="531246"/>
                  <a:pt x="1099925" y="536342"/>
                  <a:pt x="1096516" y="539750"/>
                </a:cubicBezTo>
                <a:cubicBezTo>
                  <a:pt x="1083617" y="574148"/>
                  <a:pt x="1097452" y="539997"/>
                  <a:pt x="1081700" y="571500"/>
                </a:cubicBezTo>
                <a:cubicBezTo>
                  <a:pt x="1080001" y="574899"/>
                  <a:pt x="1079254" y="578731"/>
                  <a:pt x="1077466" y="582084"/>
                </a:cubicBezTo>
                <a:cubicBezTo>
                  <a:pt x="1073594" y="589344"/>
                  <a:pt x="1067655" y="595546"/>
                  <a:pt x="1064766" y="603250"/>
                </a:cubicBezTo>
                <a:cubicBezTo>
                  <a:pt x="1060993" y="613311"/>
                  <a:pt x="1057255" y="622645"/>
                  <a:pt x="1054183" y="632884"/>
                </a:cubicBezTo>
                <a:cubicBezTo>
                  <a:pt x="1052386" y="638873"/>
                  <a:pt x="1051161" y="645878"/>
                  <a:pt x="1049950" y="651934"/>
                </a:cubicBezTo>
                <a:cubicBezTo>
                  <a:pt x="1044883" y="707658"/>
                  <a:pt x="1053203" y="653572"/>
                  <a:pt x="1041483" y="685800"/>
                </a:cubicBezTo>
                <a:cubicBezTo>
                  <a:pt x="1040016" y="689833"/>
                  <a:pt x="1040495" y="694359"/>
                  <a:pt x="1039366" y="698500"/>
                </a:cubicBezTo>
                <a:cubicBezTo>
                  <a:pt x="1038366" y="702166"/>
                  <a:pt x="1036334" y="705479"/>
                  <a:pt x="1035133" y="709084"/>
                </a:cubicBezTo>
                <a:cubicBezTo>
                  <a:pt x="1029199" y="726887"/>
                  <a:pt x="1032657" y="718809"/>
                  <a:pt x="1028783" y="732367"/>
                </a:cubicBezTo>
                <a:cubicBezTo>
                  <a:pt x="1026759" y="739450"/>
                  <a:pt x="1024220" y="746388"/>
                  <a:pt x="1022433" y="753534"/>
                </a:cubicBezTo>
                <a:cubicBezTo>
                  <a:pt x="1021392" y="757698"/>
                  <a:pt x="1021495" y="762107"/>
                  <a:pt x="1020316" y="766234"/>
                </a:cubicBezTo>
                <a:cubicBezTo>
                  <a:pt x="1018660" y="772030"/>
                  <a:pt x="1015739" y="777405"/>
                  <a:pt x="1013966" y="783167"/>
                </a:cubicBezTo>
                <a:cubicBezTo>
                  <a:pt x="1012908" y="786605"/>
                  <a:pt x="1013311" y="790463"/>
                  <a:pt x="1011850" y="793750"/>
                </a:cubicBezTo>
                <a:cubicBezTo>
                  <a:pt x="1010417" y="796974"/>
                  <a:pt x="1007617" y="799395"/>
                  <a:pt x="1005500" y="802217"/>
                </a:cubicBezTo>
                <a:cubicBezTo>
                  <a:pt x="997935" y="832473"/>
                  <a:pt x="1010028" y="792176"/>
                  <a:pt x="997033" y="814917"/>
                </a:cubicBezTo>
                <a:cubicBezTo>
                  <a:pt x="990920" y="825616"/>
                  <a:pt x="988747" y="838335"/>
                  <a:pt x="982216" y="848784"/>
                </a:cubicBezTo>
                <a:cubicBezTo>
                  <a:pt x="980346" y="851775"/>
                  <a:pt x="977983" y="854428"/>
                  <a:pt x="975866" y="857250"/>
                </a:cubicBezTo>
                <a:cubicBezTo>
                  <a:pt x="971312" y="880031"/>
                  <a:pt x="977346" y="854676"/>
                  <a:pt x="967400" y="880534"/>
                </a:cubicBezTo>
                <a:cubicBezTo>
                  <a:pt x="965556" y="885328"/>
                  <a:pt x="964642" y="890430"/>
                  <a:pt x="963166" y="895350"/>
                </a:cubicBezTo>
                <a:cubicBezTo>
                  <a:pt x="962525" y="897487"/>
                  <a:pt x="961755" y="899583"/>
                  <a:pt x="961050" y="901700"/>
                </a:cubicBezTo>
                <a:cubicBezTo>
                  <a:pt x="959639" y="910872"/>
                  <a:pt x="958526" y="920096"/>
                  <a:pt x="956816" y="929217"/>
                </a:cubicBezTo>
                <a:cubicBezTo>
                  <a:pt x="956405" y="931410"/>
                  <a:pt x="955241" y="933403"/>
                  <a:pt x="954700" y="935567"/>
                </a:cubicBezTo>
                <a:cubicBezTo>
                  <a:pt x="953828" y="939057"/>
                  <a:pt x="953392" y="942645"/>
                  <a:pt x="952583" y="946150"/>
                </a:cubicBezTo>
                <a:cubicBezTo>
                  <a:pt x="951275" y="951819"/>
                  <a:pt x="949881" y="957471"/>
                  <a:pt x="948350" y="963084"/>
                </a:cubicBezTo>
                <a:cubicBezTo>
                  <a:pt x="947763" y="965237"/>
                  <a:pt x="946717" y="967256"/>
                  <a:pt x="946233" y="969434"/>
                </a:cubicBezTo>
                <a:cubicBezTo>
                  <a:pt x="945302" y="973624"/>
                  <a:pt x="945767" y="978172"/>
                  <a:pt x="944116" y="982134"/>
                </a:cubicBezTo>
                <a:cubicBezTo>
                  <a:pt x="942486" y="986047"/>
                  <a:pt x="932607" y="998891"/>
                  <a:pt x="929300" y="1003300"/>
                </a:cubicBezTo>
                <a:cubicBezTo>
                  <a:pt x="926843" y="1013126"/>
                  <a:pt x="927504" y="1012105"/>
                  <a:pt x="922950" y="1022350"/>
                </a:cubicBezTo>
                <a:cubicBezTo>
                  <a:pt x="921668" y="1025234"/>
                  <a:pt x="919849" y="1027872"/>
                  <a:pt x="918716" y="1030817"/>
                </a:cubicBezTo>
                <a:cubicBezTo>
                  <a:pt x="908958" y="1056185"/>
                  <a:pt x="917068" y="1042813"/>
                  <a:pt x="908133" y="1056217"/>
                </a:cubicBezTo>
                <a:cubicBezTo>
                  <a:pt x="907427" y="1060450"/>
                  <a:pt x="906517" y="1064655"/>
                  <a:pt x="906016" y="1068917"/>
                </a:cubicBezTo>
                <a:cubicBezTo>
                  <a:pt x="905106" y="1076657"/>
                  <a:pt x="905115" y="1084502"/>
                  <a:pt x="903900" y="1092200"/>
                </a:cubicBezTo>
                <a:cubicBezTo>
                  <a:pt x="899861" y="1117781"/>
                  <a:pt x="900147" y="1100240"/>
                  <a:pt x="897550" y="1119717"/>
                </a:cubicBezTo>
                <a:cubicBezTo>
                  <a:pt x="895852" y="1132452"/>
                  <a:pt x="896087" y="1141578"/>
                  <a:pt x="893316" y="1153584"/>
                </a:cubicBezTo>
                <a:cubicBezTo>
                  <a:pt x="892161" y="1158589"/>
                  <a:pt x="890434" y="1163445"/>
                  <a:pt x="889083" y="1168400"/>
                </a:cubicBezTo>
                <a:cubicBezTo>
                  <a:pt x="888318" y="1171207"/>
                  <a:pt x="888046" y="1174166"/>
                  <a:pt x="886966" y="1176867"/>
                </a:cubicBezTo>
                <a:cubicBezTo>
                  <a:pt x="885208" y="1181261"/>
                  <a:pt x="882733" y="1185334"/>
                  <a:pt x="880616" y="1189567"/>
                </a:cubicBezTo>
                <a:cubicBezTo>
                  <a:pt x="876545" y="1209927"/>
                  <a:pt x="881368" y="1190636"/>
                  <a:pt x="870033" y="1217084"/>
                </a:cubicBezTo>
                <a:cubicBezTo>
                  <a:pt x="866162" y="1226116"/>
                  <a:pt x="859450" y="1244600"/>
                  <a:pt x="859450" y="1244600"/>
                </a:cubicBezTo>
                <a:cubicBezTo>
                  <a:pt x="853933" y="1288732"/>
                  <a:pt x="862218" y="1237724"/>
                  <a:pt x="850983" y="1274234"/>
                </a:cubicBezTo>
                <a:cubicBezTo>
                  <a:pt x="849196" y="1280042"/>
                  <a:pt x="847468" y="1306866"/>
                  <a:pt x="846750" y="1310217"/>
                </a:cubicBezTo>
                <a:cubicBezTo>
                  <a:pt x="846089" y="1313302"/>
                  <a:pt x="843927" y="1315862"/>
                  <a:pt x="842516" y="1318684"/>
                </a:cubicBezTo>
                <a:cubicBezTo>
                  <a:pt x="840399" y="1329267"/>
                  <a:pt x="838507" y="1339898"/>
                  <a:pt x="836166" y="1350434"/>
                </a:cubicBezTo>
                <a:cubicBezTo>
                  <a:pt x="835682" y="1352612"/>
                  <a:pt x="834663" y="1354639"/>
                  <a:pt x="834050" y="1356784"/>
                </a:cubicBezTo>
                <a:cubicBezTo>
                  <a:pt x="831840" y="1364519"/>
                  <a:pt x="829651" y="1372263"/>
                  <a:pt x="827700" y="1380067"/>
                </a:cubicBezTo>
                <a:cubicBezTo>
                  <a:pt x="827174" y="1382171"/>
                  <a:pt x="824708" y="1396324"/>
                  <a:pt x="823466" y="1399117"/>
                </a:cubicBezTo>
                <a:cubicBezTo>
                  <a:pt x="821795" y="1402876"/>
                  <a:pt x="818956" y="1406020"/>
                  <a:pt x="817116" y="1409700"/>
                </a:cubicBezTo>
                <a:cubicBezTo>
                  <a:pt x="813303" y="1417325"/>
                  <a:pt x="810489" y="1425432"/>
                  <a:pt x="806533" y="1432984"/>
                </a:cubicBezTo>
                <a:cubicBezTo>
                  <a:pt x="802715" y="1440273"/>
                  <a:pt x="797513" y="1446791"/>
                  <a:pt x="793833" y="1454150"/>
                </a:cubicBezTo>
                <a:cubicBezTo>
                  <a:pt x="791011" y="1459795"/>
                  <a:pt x="788867" y="1465833"/>
                  <a:pt x="785366" y="1471084"/>
                </a:cubicBezTo>
                <a:cubicBezTo>
                  <a:pt x="783152" y="1474405"/>
                  <a:pt x="779393" y="1476434"/>
                  <a:pt x="776900" y="1479550"/>
                </a:cubicBezTo>
                <a:cubicBezTo>
                  <a:pt x="773722" y="1483523"/>
                  <a:pt x="771351" y="1488082"/>
                  <a:pt x="768433" y="1492250"/>
                </a:cubicBezTo>
                <a:cubicBezTo>
                  <a:pt x="766410" y="1495140"/>
                  <a:pt x="764200" y="1497895"/>
                  <a:pt x="762083" y="1500717"/>
                </a:cubicBezTo>
                <a:cubicBezTo>
                  <a:pt x="761377" y="1503539"/>
                  <a:pt x="760822" y="1506403"/>
                  <a:pt x="759966" y="1509184"/>
                </a:cubicBezTo>
                <a:cubicBezTo>
                  <a:pt x="757997" y="1515581"/>
                  <a:pt x="755239" y="1521740"/>
                  <a:pt x="753616" y="1528234"/>
                </a:cubicBezTo>
                <a:cubicBezTo>
                  <a:pt x="752406" y="1533074"/>
                  <a:pt x="752710" y="1538210"/>
                  <a:pt x="751500" y="1543050"/>
                </a:cubicBezTo>
                <a:cubicBezTo>
                  <a:pt x="749877" y="1549544"/>
                  <a:pt x="747119" y="1555703"/>
                  <a:pt x="745150" y="1562100"/>
                </a:cubicBezTo>
                <a:cubicBezTo>
                  <a:pt x="744294" y="1564881"/>
                  <a:pt x="743953" y="1567807"/>
                  <a:pt x="743033" y="1570567"/>
                </a:cubicBezTo>
                <a:cubicBezTo>
                  <a:pt x="736571" y="1589953"/>
                  <a:pt x="741086" y="1572260"/>
                  <a:pt x="732450" y="1593850"/>
                </a:cubicBezTo>
                <a:cubicBezTo>
                  <a:pt x="720143" y="1624616"/>
                  <a:pt x="745222" y="1571994"/>
                  <a:pt x="726100" y="1615017"/>
                </a:cubicBezTo>
                <a:cubicBezTo>
                  <a:pt x="725067" y="1617342"/>
                  <a:pt x="723277" y="1619250"/>
                  <a:pt x="721866" y="1621367"/>
                </a:cubicBezTo>
                <a:cubicBezTo>
                  <a:pt x="717678" y="1659067"/>
                  <a:pt x="722311" y="1620521"/>
                  <a:pt x="715516" y="1665817"/>
                </a:cubicBezTo>
                <a:cubicBezTo>
                  <a:pt x="714672" y="1671442"/>
                  <a:pt x="714335" y="1677139"/>
                  <a:pt x="713400" y="1682750"/>
                </a:cubicBezTo>
                <a:cubicBezTo>
                  <a:pt x="712922" y="1685620"/>
                  <a:pt x="712897" y="1688796"/>
                  <a:pt x="711283" y="1691217"/>
                </a:cubicBezTo>
                <a:cubicBezTo>
                  <a:pt x="709872" y="1693334"/>
                  <a:pt x="707050" y="1694039"/>
                  <a:pt x="704933" y="1695450"/>
                </a:cubicBezTo>
                <a:cubicBezTo>
                  <a:pt x="704227" y="1697567"/>
                  <a:pt x="703722" y="1699761"/>
                  <a:pt x="702816" y="1701800"/>
                </a:cubicBezTo>
                <a:cubicBezTo>
                  <a:pt x="700894" y="1706125"/>
                  <a:pt x="698224" y="1710105"/>
                  <a:pt x="696466" y="1714500"/>
                </a:cubicBezTo>
                <a:cubicBezTo>
                  <a:pt x="689672" y="1731487"/>
                  <a:pt x="700731" y="1714458"/>
                  <a:pt x="688000" y="1731434"/>
                </a:cubicBezTo>
                <a:cubicBezTo>
                  <a:pt x="687579" y="1733962"/>
                  <a:pt x="685451" y="1748810"/>
                  <a:pt x="683766" y="1752600"/>
                </a:cubicBezTo>
                <a:cubicBezTo>
                  <a:pt x="682095" y="1756360"/>
                  <a:pt x="679533" y="1759656"/>
                  <a:pt x="677416" y="1763184"/>
                </a:cubicBezTo>
                <a:cubicBezTo>
                  <a:pt x="672596" y="1787285"/>
                  <a:pt x="678271" y="1779262"/>
                  <a:pt x="666833" y="1790700"/>
                </a:cubicBezTo>
                <a:cubicBezTo>
                  <a:pt x="665422" y="1794933"/>
                  <a:pt x="664446" y="1799338"/>
                  <a:pt x="662600" y="1803400"/>
                </a:cubicBezTo>
                <a:cubicBezTo>
                  <a:pt x="657405" y="1814830"/>
                  <a:pt x="648066" y="1824284"/>
                  <a:pt x="639316" y="1833034"/>
                </a:cubicBezTo>
                <a:cubicBezTo>
                  <a:pt x="638611" y="1835151"/>
                  <a:pt x="638570" y="1837623"/>
                  <a:pt x="637200" y="1839384"/>
                </a:cubicBezTo>
                <a:cubicBezTo>
                  <a:pt x="629071" y="1849836"/>
                  <a:pt x="626270" y="1851768"/>
                  <a:pt x="616033" y="1856317"/>
                </a:cubicBezTo>
                <a:cubicBezTo>
                  <a:pt x="612561" y="1857860"/>
                  <a:pt x="609054" y="1859349"/>
                  <a:pt x="605450" y="1860550"/>
                </a:cubicBezTo>
                <a:cubicBezTo>
                  <a:pt x="593747" y="1864451"/>
                  <a:pt x="591338" y="1878189"/>
                  <a:pt x="588516" y="1881717"/>
                </a:cubicBezTo>
                <a:close/>
              </a:path>
            </a:pathLst>
          </a:custGeom>
          <a:solidFill>
            <a:srgbClr val="0072B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15E619A-CE39-466D-A000-87D64EBB89D2}"/>
              </a:ext>
            </a:extLst>
          </p:cNvPr>
          <p:cNvSpPr/>
          <p:nvPr/>
        </p:nvSpPr>
        <p:spPr>
          <a:xfrm>
            <a:off x="4301067" y="4178300"/>
            <a:ext cx="1134533" cy="1763183"/>
          </a:xfrm>
          <a:custGeom>
            <a:avLst/>
            <a:gdLst>
              <a:gd name="connsiteX0" fmla="*/ 520700 w 1134533"/>
              <a:gd name="connsiteY0" fmla="*/ 1763183 h 1763183"/>
              <a:gd name="connsiteX1" fmla="*/ 520700 w 1134533"/>
              <a:gd name="connsiteY1" fmla="*/ 1763183 h 1763183"/>
              <a:gd name="connsiteX2" fmla="*/ 524933 w 1134533"/>
              <a:gd name="connsiteY2" fmla="*/ 1739900 h 1763183"/>
              <a:gd name="connsiteX3" fmla="*/ 529166 w 1134533"/>
              <a:gd name="connsiteY3" fmla="*/ 1720850 h 1763183"/>
              <a:gd name="connsiteX4" fmla="*/ 531283 w 1134533"/>
              <a:gd name="connsiteY4" fmla="*/ 1703917 h 1763183"/>
              <a:gd name="connsiteX5" fmla="*/ 531283 w 1134533"/>
              <a:gd name="connsiteY5" fmla="*/ 1500717 h 1763183"/>
              <a:gd name="connsiteX6" fmla="*/ 527050 w 1134533"/>
              <a:gd name="connsiteY6" fmla="*/ 1479550 h 1763183"/>
              <a:gd name="connsiteX7" fmla="*/ 524933 w 1134533"/>
              <a:gd name="connsiteY7" fmla="*/ 1403350 h 1763183"/>
              <a:gd name="connsiteX8" fmla="*/ 518583 w 1134533"/>
              <a:gd name="connsiteY8" fmla="*/ 1363133 h 1763183"/>
              <a:gd name="connsiteX9" fmla="*/ 514350 w 1134533"/>
              <a:gd name="connsiteY9" fmla="*/ 1335617 h 1763183"/>
              <a:gd name="connsiteX10" fmla="*/ 512233 w 1134533"/>
              <a:gd name="connsiteY10" fmla="*/ 1325033 h 1763183"/>
              <a:gd name="connsiteX11" fmla="*/ 505883 w 1134533"/>
              <a:gd name="connsiteY11" fmla="*/ 1310217 h 1763183"/>
              <a:gd name="connsiteX12" fmla="*/ 497416 w 1134533"/>
              <a:gd name="connsiteY12" fmla="*/ 1291167 h 1763183"/>
              <a:gd name="connsiteX13" fmla="*/ 495300 w 1134533"/>
              <a:gd name="connsiteY13" fmla="*/ 1282700 h 1763183"/>
              <a:gd name="connsiteX14" fmla="*/ 493183 w 1134533"/>
              <a:gd name="connsiteY14" fmla="*/ 1272117 h 1763183"/>
              <a:gd name="connsiteX15" fmla="*/ 486833 w 1134533"/>
              <a:gd name="connsiteY15" fmla="*/ 1261533 h 1763183"/>
              <a:gd name="connsiteX16" fmla="*/ 484716 w 1134533"/>
              <a:gd name="connsiteY16" fmla="*/ 1250950 h 1763183"/>
              <a:gd name="connsiteX17" fmla="*/ 480483 w 1134533"/>
              <a:gd name="connsiteY17" fmla="*/ 1238250 h 1763183"/>
              <a:gd name="connsiteX18" fmla="*/ 478366 w 1134533"/>
              <a:gd name="connsiteY18" fmla="*/ 1217083 h 1763183"/>
              <a:gd name="connsiteX19" fmla="*/ 476250 w 1134533"/>
              <a:gd name="connsiteY19" fmla="*/ 1200150 h 1763183"/>
              <a:gd name="connsiteX20" fmla="*/ 469900 w 1134533"/>
              <a:gd name="connsiteY20" fmla="*/ 1123950 h 1763183"/>
              <a:gd name="connsiteX21" fmla="*/ 465666 w 1134533"/>
              <a:gd name="connsiteY21" fmla="*/ 1087967 h 1763183"/>
              <a:gd name="connsiteX22" fmla="*/ 461433 w 1134533"/>
              <a:gd name="connsiteY22" fmla="*/ 1075267 h 1763183"/>
              <a:gd name="connsiteX23" fmla="*/ 459316 w 1134533"/>
              <a:gd name="connsiteY23" fmla="*/ 1064683 h 1763183"/>
              <a:gd name="connsiteX24" fmla="*/ 452966 w 1134533"/>
              <a:gd name="connsiteY24" fmla="*/ 1043517 h 1763183"/>
              <a:gd name="connsiteX25" fmla="*/ 450850 w 1134533"/>
              <a:gd name="connsiteY25" fmla="*/ 1030817 h 1763183"/>
              <a:gd name="connsiteX26" fmla="*/ 448733 w 1134533"/>
              <a:gd name="connsiteY26" fmla="*/ 1020233 h 1763183"/>
              <a:gd name="connsiteX27" fmla="*/ 442383 w 1134533"/>
              <a:gd name="connsiteY27" fmla="*/ 982133 h 1763183"/>
              <a:gd name="connsiteX28" fmla="*/ 440266 w 1134533"/>
              <a:gd name="connsiteY28" fmla="*/ 963083 h 1763183"/>
              <a:gd name="connsiteX29" fmla="*/ 438150 w 1134533"/>
              <a:gd name="connsiteY29" fmla="*/ 956733 h 1763183"/>
              <a:gd name="connsiteX30" fmla="*/ 433916 w 1134533"/>
              <a:gd name="connsiteY30" fmla="*/ 935567 h 1763183"/>
              <a:gd name="connsiteX31" fmla="*/ 429683 w 1134533"/>
              <a:gd name="connsiteY31" fmla="*/ 899583 h 1763183"/>
              <a:gd name="connsiteX32" fmla="*/ 427566 w 1134533"/>
              <a:gd name="connsiteY32" fmla="*/ 882650 h 1763183"/>
              <a:gd name="connsiteX33" fmla="*/ 423333 w 1134533"/>
              <a:gd name="connsiteY33" fmla="*/ 867833 h 1763183"/>
              <a:gd name="connsiteX34" fmla="*/ 421216 w 1134533"/>
              <a:gd name="connsiteY34" fmla="*/ 850900 h 1763183"/>
              <a:gd name="connsiteX35" fmla="*/ 402166 w 1134533"/>
              <a:gd name="connsiteY35" fmla="*/ 793750 h 1763183"/>
              <a:gd name="connsiteX36" fmla="*/ 393700 w 1134533"/>
              <a:gd name="connsiteY36" fmla="*/ 776817 h 1763183"/>
              <a:gd name="connsiteX37" fmla="*/ 381000 w 1134533"/>
              <a:gd name="connsiteY37" fmla="*/ 753533 h 1763183"/>
              <a:gd name="connsiteX38" fmla="*/ 376766 w 1134533"/>
              <a:gd name="connsiteY38" fmla="*/ 738717 h 1763183"/>
              <a:gd name="connsiteX39" fmla="*/ 370416 w 1134533"/>
              <a:gd name="connsiteY39" fmla="*/ 726017 h 1763183"/>
              <a:gd name="connsiteX40" fmla="*/ 366183 w 1134533"/>
              <a:gd name="connsiteY40" fmla="*/ 715433 h 1763183"/>
              <a:gd name="connsiteX41" fmla="*/ 359833 w 1134533"/>
              <a:gd name="connsiteY41" fmla="*/ 702733 h 1763183"/>
              <a:gd name="connsiteX42" fmla="*/ 351366 w 1134533"/>
              <a:gd name="connsiteY42" fmla="*/ 681567 h 1763183"/>
              <a:gd name="connsiteX43" fmla="*/ 342900 w 1134533"/>
              <a:gd name="connsiteY43" fmla="*/ 662517 h 1763183"/>
              <a:gd name="connsiteX44" fmla="*/ 338666 w 1134533"/>
              <a:gd name="connsiteY44" fmla="*/ 647700 h 1763183"/>
              <a:gd name="connsiteX45" fmla="*/ 334433 w 1134533"/>
              <a:gd name="connsiteY45" fmla="*/ 635000 h 1763183"/>
              <a:gd name="connsiteX46" fmla="*/ 330200 w 1134533"/>
              <a:gd name="connsiteY46" fmla="*/ 607483 h 1763183"/>
              <a:gd name="connsiteX47" fmla="*/ 321733 w 1134533"/>
              <a:gd name="connsiteY47" fmla="*/ 571500 h 1763183"/>
              <a:gd name="connsiteX48" fmla="*/ 319616 w 1134533"/>
              <a:gd name="connsiteY48" fmla="*/ 560917 h 1763183"/>
              <a:gd name="connsiteX49" fmla="*/ 311150 w 1134533"/>
              <a:gd name="connsiteY49" fmla="*/ 546100 h 1763183"/>
              <a:gd name="connsiteX50" fmla="*/ 285750 w 1134533"/>
              <a:gd name="connsiteY50" fmla="*/ 501650 h 1763183"/>
              <a:gd name="connsiteX51" fmla="*/ 277283 w 1134533"/>
              <a:gd name="connsiteY51" fmla="*/ 476250 h 1763183"/>
              <a:gd name="connsiteX52" fmla="*/ 275166 w 1134533"/>
              <a:gd name="connsiteY52" fmla="*/ 465667 h 1763183"/>
              <a:gd name="connsiteX53" fmla="*/ 270933 w 1134533"/>
              <a:gd name="connsiteY53" fmla="*/ 448733 h 1763183"/>
              <a:gd name="connsiteX54" fmla="*/ 266700 w 1134533"/>
              <a:gd name="connsiteY54" fmla="*/ 438150 h 1763183"/>
              <a:gd name="connsiteX55" fmla="*/ 262466 w 1134533"/>
              <a:gd name="connsiteY55" fmla="*/ 425450 h 1763183"/>
              <a:gd name="connsiteX56" fmla="*/ 260350 w 1134533"/>
              <a:gd name="connsiteY56" fmla="*/ 410633 h 1763183"/>
              <a:gd name="connsiteX57" fmla="*/ 256116 w 1134533"/>
              <a:gd name="connsiteY57" fmla="*/ 400050 h 1763183"/>
              <a:gd name="connsiteX58" fmla="*/ 251883 w 1134533"/>
              <a:gd name="connsiteY58" fmla="*/ 387350 h 1763183"/>
              <a:gd name="connsiteX59" fmla="*/ 243416 w 1134533"/>
              <a:gd name="connsiteY59" fmla="*/ 370417 h 1763183"/>
              <a:gd name="connsiteX60" fmla="*/ 241300 w 1134533"/>
              <a:gd name="connsiteY60" fmla="*/ 359833 h 1763183"/>
              <a:gd name="connsiteX61" fmla="*/ 226483 w 1134533"/>
              <a:gd name="connsiteY61" fmla="*/ 325967 h 1763183"/>
              <a:gd name="connsiteX62" fmla="*/ 220133 w 1134533"/>
              <a:gd name="connsiteY62" fmla="*/ 311150 h 1763183"/>
              <a:gd name="connsiteX63" fmla="*/ 215900 w 1134533"/>
              <a:gd name="connsiteY63" fmla="*/ 296333 h 1763183"/>
              <a:gd name="connsiteX64" fmla="*/ 209550 w 1134533"/>
              <a:gd name="connsiteY64" fmla="*/ 285750 h 1763183"/>
              <a:gd name="connsiteX65" fmla="*/ 201083 w 1134533"/>
              <a:gd name="connsiteY65" fmla="*/ 266700 h 1763183"/>
              <a:gd name="connsiteX66" fmla="*/ 198966 w 1134533"/>
              <a:gd name="connsiteY66" fmla="*/ 258233 h 1763183"/>
              <a:gd name="connsiteX67" fmla="*/ 194733 w 1134533"/>
              <a:gd name="connsiteY67" fmla="*/ 247650 h 1763183"/>
              <a:gd name="connsiteX68" fmla="*/ 184150 w 1134533"/>
              <a:gd name="connsiteY68" fmla="*/ 220133 h 1763183"/>
              <a:gd name="connsiteX69" fmla="*/ 179916 w 1134533"/>
              <a:gd name="connsiteY69" fmla="*/ 215900 h 1763183"/>
              <a:gd name="connsiteX70" fmla="*/ 165100 w 1134533"/>
              <a:gd name="connsiteY70" fmla="*/ 192617 h 1763183"/>
              <a:gd name="connsiteX71" fmla="*/ 148166 w 1134533"/>
              <a:gd name="connsiteY71" fmla="*/ 175683 h 1763183"/>
              <a:gd name="connsiteX72" fmla="*/ 127000 w 1134533"/>
              <a:gd name="connsiteY72" fmla="*/ 150283 h 1763183"/>
              <a:gd name="connsiteX73" fmla="*/ 112183 w 1134533"/>
              <a:gd name="connsiteY73" fmla="*/ 135467 h 1763183"/>
              <a:gd name="connsiteX74" fmla="*/ 91016 w 1134533"/>
              <a:gd name="connsiteY74" fmla="*/ 118533 h 1763183"/>
              <a:gd name="connsiteX75" fmla="*/ 59266 w 1134533"/>
              <a:gd name="connsiteY75" fmla="*/ 84667 h 1763183"/>
              <a:gd name="connsiteX76" fmla="*/ 38100 w 1134533"/>
              <a:gd name="connsiteY76" fmla="*/ 65617 h 1763183"/>
              <a:gd name="connsiteX77" fmla="*/ 27516 w 1134533"/>
              <a:gd name="connsiteY77" fmla="*/ 55033 h 1763183"/>
              <a:gd name="connsiteX78" fmla="*/ 19050 w 1134533"/>
              <a:gd name="connsiteY78" fmla="*/ 40217 h 1763183"/>
              <a:gd name="connsiteX79" fmla="*/ 14816 w 1134533"/>
              <a:gd name="connsiteY79" fmla="*/ 33867 h 1763183"/>
              <a:gd name="connsiteX80" fmla="*/ 0 w 1134533"/>
              <a:gd name="connsiteY80" fmla="*/ 23283 h 1763183"/>
              <a:gd name="connsiteX81" fmla="*/ 2116 w 1134533"/>
              <a:gd name="connsiteY81" fmla="*/ 0 h 1763183"/>
              <a:gd name="connsiteX82" fmla="*/ 1134533 w 1134533"/>
              <a:gd name="connsiteY82" fmla="*/ 6350 h 1763183"/>
              <a:gd name="connsiteX83" fmla="*/ 1092200 w 1134533"/>
              <a:gd name="connsiteY83" fmla="*/ 27517 h 1763183"/>
              <a:gd name="connsiteX84" fmla="*/ 1079500 w 1134533"/>
              <a:gd name="connsiteY84" fmla="*/ 29633 h 1763183"/>
              <a:gd name="connsiteX85" fmla="*/ 1068916 w 1134533"/>
              <a:gd name="connsiteY85" fmla="*/ 31750 h 1763183"/>
              <a:gd name="connsiteX86" fmla="*/ 1064683 w 1134533"/>
              <a:gd name="connsiteY86" fmla="*/ 38100 h 1763183"/>
              <a:gd name="connsiteX87" fmla="*/ 1056216 w 1134533"/>
              <a:gd name="connsiteY87" fmla="*/ 59267 h 1763183"/>
              <a:gd name="connsiteX88" fmla="*/ 1043516 w 1134533"/>
              <a:gd name="connsiteY88" fmla="*/ 71967 h 1763183"/>
              <a:gd name="connsiteX89" fmla="*/ 1028700 w 1134533"/>
              <a:gd name="connsiteY89" fmla="*/ 91017 h 1763183"/>
              <a:gd name="connsiteX90" fmla="*/ 1026583 w 1134533"/>
              <a:gd name="connsiteY90" fmla="*/ 97367 h 1763183"/>
              <a:gd name="connsiteX91" fmla="*/ 1016000 w 1134533"/>
              <a:gd name="connsiteY91" fmla="*/ 110067 h 1763183"/>
              <a:gd name="connsiteX92" fmla="*/ 1001183 w 1134533"/>
              <a:gd name="connsiteY92" fmla="*/ 129117 h 1763183"/>
              <a:gd name="connsiteX93" fmla="*/ 990600 w 1134533"/>
              <a:gd name="connsiteY93" fmla="*/ 148167 h 1763183"/>
              <a:gd name="connsiteX94" fmla="*/ 982133 w 1134533"/>
              <a:gd name="connsiteY94" fmla="*/ 156633 h 1763183"/>
              <a:gd name="connsiteX95" fmla="*/ 977900 w 1134533"/>
              <a:gd name="connsiteY95" fmla="*/ 169333 h 1763183"/>
              <a:gd name="connsiteX96" fmla="*/ 969433 w 1134533"/>
              <a:gd name="connsiteY96" fmla="*/ 177800 h 1763183"/>
              <a:gd name="connsiteX97" fmla="*/ 963083 w 1134533"/>
              <a:gd name="connsiteY97" fmla="*/ 186267 h 1763183"/>
              <a:gd name="connsiteX98" fmla="*/ 952500 w 1134533"/>
              <a:gd name="connsiteY98" fmla="*/ 194733 h 1763183"/>
              <a:gd name="connsiteX99" fmla="*/ 946150 w 1134533"/>
              <a:gd name="connsiteY99" fmla="*/ 203200 h 1763183"/>
              <a:gd name="connsiteX100" fmla="*/ 933450 w 1134533"/>
              <a:gd name="connsiteY100" fmla="*/ 211667 h 1763183"/>
              <a:gd name="connsiteX101" fmla="*/ 927100 w 1134533"/>
              <a:gd name="connsiteY101" fmla="*/ 218017 h 1763183"/>
              <a:gd name="connsiteX102" fmla="*/ 912283 w 1134533"/>
              <a:gd name="connsiteY102" fmla="*/ 226483 h 1763183"/>
              <a:gd name="connsiteX103" fmla="*/ 901700 w 1134533"/>
              <a:gd name="connsiteY103" fmla="*/ 237067 h 1763183"/>
              <a:gd name="connsiteX104" fmla="*/ 886883 w 1134533"/>
              <a:gd name="connsiteY104" fmla="*/ 245533 h 1763183"/>
              <a:gd name="connsiteX105" fmla="*/ 872066 w 1134533"/>
              <a:gd name="connsiteY105" fmla="*/ 266700 h 1763183"/>
              <a:gd name="connsiteX106" fmla="*/ 853016 w 1134533"/>
              <a:gd name="connsiteY106" fmla="*/ 283633 h 1763183"/>
              <a:gd name="connsiteX107" fmla="*/ 846666 w 1134533"/>
              <a:gd name="connsiteY107" fmla="*/ 294217 h 1763183"/>
              <a:gd name="connsiteX108" fmla="*/ 825500 w 1134533"/>
              <a:gd name="connsiteY108" fmla="*/ 323850 h 1763183"/>
              <a:gd name="connsiteX109" fmla="*/ 814916 w 1134533"/>
              <a:gd name="connsiteY109" fmla="*/ 347133 h 1763183"/>
              <a:gd name="connsiteX110" fmla="*/ 810683 w 1134533"/>
              <a:gd name="connsiteY110" fmla="*/ 353483 h 1763183"/>
              <a:gd name="connsiteX111" fmla="*/ 802216 w 1134533"/>
              <a:gd name="connsiteY111" fmla="*/ 370417 h 1763183"/>
              <a:gd name="connsiteX112" fmla="*/ 795866 w 1134533"/>
              <a:gd name="connsiteY112" fmla="*/ 385233 h 1763183"/>
              <a:gd name="connsiteX113" fmla="*/ 787400 w 1134533"/>
              <a:gd name="connsiteY113" fmla="*/ 395817 h 1763183"/>
              <a:gd name="connsiteX114" fmla="*/ 764116 w 1134533"/>
              <a:gd name="connsiteY114" fmla="*/ 442383 h 1763183"/>
              <a:gd name="connsiteX115" fmla="*/ 755650 w 1134533"/>
              <a:gd name="connsiteY115" fmla="*/ 455083 h 1763183"/>
              <a:gd name="connsiteX116" fmla="*/ 740833 w 1134533"/>
              <a:gd name="connsiteY116" fmla="*/ 478367 h 1763183"/>
              <a:gd name="connsiteX117" fmla="*/ 728133 w 1134533"/>
              <a:gd name="connsiteY117" fmla="*/ 501650 h 1763183"/>
              <a:gd name="connsiteX118" fmla="*/ 711200 w 1134533"/>
              <a:gd name="connsiteY118" fmla="*/ 527050 h 1763183"/>
              <a:gd name="connsiteX119" fmla="*/ 700616 w 1134533"/>
              <a:gd name="connsiteY119" fmla="*/ 552450 h 1763183"/>
              <a:gd name="connsiteX120" fmla="*/ 696383 w 1134533"/>
              <a:gd name="connsiteY120" fmla="*/ 565150 h 1763183"/>
              <a:gd name="connsiteX121" fmla="*/ 683683 w 1134533"/>
              <a:gd name="connsiteY121" fmla="*/ 592667 h 1763183"/>
              <a:gd name="connsiteX122" fmla="*/ 675216 w 1134533"/>
              <a:gd name="connsiteY122" fmla="*/ 637117 h 1763183"/>
              <a:gd name="connsiteX123" fmla="*/ 673100 w 1134533"/>
              <a:gd name="connsiteY123" fmla="*/ 654050 h 1763183"/>
              <a:gd name="connsiteX124" fmla="*/ 668866 w 1134533"/>
              <a:gd name="connsiteY124" fmla="*/ 679450 h 1763183"/>
              <a:gd name="connsiteX125" fmla="*/ 662516 w 1134533"/>
              <a:gd name="connsiteY125" fmla="*/ 706967 h 1763183"/>
              <a:gd name="connsiteX126" fmla="*/ 660400 w 1134533"/>
              <a:gd name="connsiteY126" fmla="*/ 734483 h 1763183"/>
              <a:gd name="connsiteX127" fmla="*/ 656166 w 1134533"/>
              <a:gd name="connsiteY127" fmla="*/ 745067 h 1763183"/>
              <a:gd name="connsiteX128" fmla="*/ 651933 w 1134533"/>
              <a:gd name="connsiteY128" fmla="*/ 787400 h 1763183"/>
              <a:gd name="connsiteX129" fmla="*/ 645583 w 1134533"/>
              <a:gd name="connsiteY129" fmla="*/ 802217 h 1763183"/>
              <a:gd name="connsiteX130" fmla="*/ 641350 w 1134533"/>
              <a:gd name="connsiteY130" fmla="*/ 833967 h 1763183"/>
              <a:gd name="connsiteX131" fmla="*/ 639233 w 1134533"/>
              <a:gd name="connsiteY131" fmla="*/ 848783 h 1763183"/>
              <a:gd name="connsiteX132" fmla="*/ 635000 w 1134533"/>
              <a:gd name="connsiteY132" fmla="*/ 886883 h 1763183"/>
              <a:gd name="connsiteX133" fmla="*/ 632883 w 1134533"/>
              <a:gd name="connsiteY133" fmla="*/ 908050 h 1763183"/>
              <a:gd name="connsiteX134" fmla="*/ 626533 w 1134533"/>
              <a:gd name="connsiteY134" fmla="*/ 963083 h 1763183"/>
              <a:gd name="connsiteX135" fmla="*/ 620183 w 1134533"/>
              <a:gd name="connsiteY135" fmla="*/ 1003300 h 1763183"/>
              <a:gd name="connsiteX136" fmla="*/ 615950 w 1134533"/>
              <a:gd name="connsiteY136" fmla="*/ 1016000 h 1763183"/>
              <a:gd name="connsiteX137" fmla="*/ 611716 w 1134533"/>
              <a:gd name="connsiteY137" fmla="*/ 1039283 h 1763183"/>
              <a:gd name="connsiteX138" fmla="*/ 607483 w 1134533"/>
              <a:gd name="connsiteY138" fmla="*/ 1047750 h 1763183"/>
              <a:gd name="connsiteX139" fmla="*/ 599016 w 1134533"/>
              <a:gd name="connsiteY139" fmla="*/ 1181100 h 1763183"/>
              <a:gd name="connsiteX140" fmla="*/ 594783 w 1134533"/>
              <a:gd name="connsiteY140" fmla="*/ 1210733 h 1763183"/>
              <a:gd name="connsiteX141" fmla="*/ 588433 w 1134533"/>
              <a:gd name="connsiteY141" fmla="*/ 1250950 h 1763183"/>
              <a:gd name="connsiteX142" fmla="*/ 584200 w 1134533"/>
              <a:gd name="connsiteY142" fmla="*/ 1325033 h 1763183"/>
              <a:gd name="connsiteX143" fmla="*/ 579966 w 1134533"/>
              <a:gd name="connsiteY143" fmla="*/ 1430867 h 1763183"/>
              <a:gd name="connsiteX144" fmla="*/ 575733 w 1134533"/>
              <a:gd name="connsiteY144" fmla="*/ 1479550 h 1763183"/>
              <a:gd name="connsiteX145" fmla="*/ 573616 w 1134533"/>
              <a:gd name="connsiteY145" fmla="*/ 1496483 h 1763183"/>
              <a:gd name="connsiteX146" fmla="*/ 569383 w 1134533"/>
              <a:gd name="connsiteY146" fmla="*/ 1517650 h 1763183"/>
              <a:gd name="connsiteX147" fmla="*/ 565150 w 1134533"/>
              <a:gd name="connsiteY147" fmla="*/ 1593850 h 1763183"/>
              <a:gd name="connsiteX148" fmla="*/ 563033 w 1134533"/>
              <a:gd name="connsiteY148" fmla="*/ 1610783 h 1763183"/>
              <a:gd name="connsiteX149" fmla="*/ 548216 w 1134533"/>
              <a:gd name="connsiteY149" fmla="*/ 1634067 h 1763183"/>
              <a:gd name="connsiteX150" fmla="*/ 531283 w 1134533"/>
              <a:gd name="connsiteY150" fmla="*/ 1655233 h 1763183"/>
              <a:gd name="connsiteX151" fmla="*/ 520700 w 1134533"/>
              <a:gd name="connsiteY151" fmla="*/ 1763183 h 176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134533" h="1763183">
                <a:moveTo>
                  <a:pt x="520700" y="1763183"/>
                </a:moveTo>
                <a:lnTo>
                  <a:pt x="520700" y="1763183"/>
                </a:lnTo>
                <a:cubicBezTo>
                  <a:pt x="522111" y="1755422"/>
                  <a:pt x="523386" y="1747635"/>
                  <a:pt x="524933" y="1739900"/>
                </a:cubicBezTo>
                <a:cubicBezTo>
                  <a:pt x="526209" y="1733521"/>
                  <a:pt x="528036" y="1727256"/>
                  <a:pt x="529166" y="1720850"/>
                </a:cubicBezTo>
                <a:cubicBezTo>
                  <a:pt x="530155" y="1715248"/>
                  <a:pt x="530577" y="1709561"/>
                  <a:pt x="531283" y="1703917"/>
                </a:cubicBezTo>
                <a:cubicBezTo>
                  <a:pt x="534978" y="1618949"/>
                  <a:pt x="535715" y="1623346"/>
                  <a:pt x="531283" y="1500717"/>
                </a:cubicBezTo>
                <a:cubicBezTo>
                  <a:pt x="531023" y="1493526"/>
                  <a:pt x="528461" y="1486606"/>
                  <a:pt x="527050" y="1479550"/>
                </a:cubicBezTo>
                <a:cubicBezTo>
                  <a:pt x="526344" y="1454150"/>
                  <a:pt x="526087" y="1428734"/>
                  <a:pt x="524933" y="1403350"/>
                </a:cubicBezTo>
                <a:cubicBezTo>
                  <a:pt x="524428" y="1392243"/>
                  <a:pt x="520241" y="1373079"/>
                  <a:pt x="518583" y="1363133"/>
                </a:cubicBezTo>
                <a:cubicBezTo>
                  <a:pt x="513838" y="1334662"/>
                  <a:pt x="519025" y="1361330"/>
                  <a:pt x="514350" y="1335617"/>
                </a:cubicBezTo>
                <a:cubicBezTo>
                  <a:pt x="513706" y="1332077"/>
                  <a:pt x="513371" y="1328446"/>
                  <a:pt x="512233" y="1325033"/>
                </a:cubicBezTo>
                <a:cubicBezTo>
                  <a:pt x="510534" y="1319936"/>
                  <a:pt x="507719" y="1315267"/>
                  <a:pt x="505883" y="1310217"/>
                </a:cubicBezTo>
                <a:cubicBezTo>
                  <a:pt x="499175" y="1291770"/>
                  <a:pt x="510344" y="1312714"/>
                  <a:pt x="497416" y="1291167"/>
                </a:cubicBezTo>
                <a:cubicBezTo>
                  <a:pt x="496711" y="1288345"/>
                  <a:pt x="495931" y="1285540"/>
                  <a:pt x="495300" y="1282700"/>
                </a:cubicBezTo>
                <a:cubicBezTo>
                  <a:pt x="494520" y="1279188"/>
                  <a:pt x="494519" y="1275457"/>
                  <a:pt x="493183" y="1272117"/>
                </a:cubicBezTo>
                <a:cubicBezTo>
                  <a:pt x="491655" y="1268297"/>
                  <a:pt x="488950" y="1265061"/>
                  <a:pt x="486833" y="1261533"/>
                </a:cubicBezTo>
                <a:cubicBezTo>
                  <a:pt x="486127" y="1258005"/>
                  <a:pt x="485663" y="1254421"/>
                  <a:pt x="484716" y="1250950"/>
                </a:cubicBezTo>
                <a:cubicBezTo>
                  <a:pt x="483542" y="1246645"/>
                  <a:pt x="481305" y="1242636"/>
                  <a:pt x="480483" y="1238250"/>
                </a:cubicBezTo>
                <a:cubicBezTo>
                  <a:pt x="479176" y="1231281"/>
                  <a:pt x="479149" y="1224131"/>
                  <a:pt x="478366" y="1217083"/>
                </a:cubicBezTo>
                <a:cubicBezTo>
                  <a:pt x="477738" y="1211430"/>
                  <a:pt x="476955" y="1205794"/>
                  <a:pt x="476250" y="1200150"/>
                </a:cubicBezTo>
                <a:cubicBezTo>
                  <a:pt x="473106" y="1127851"/>
                  <a:pt x="476959" y="1175717"/>
                  <a:pt x="469900" y="1123950"/>
                </a:cubicBezTo>
                <a:cubicBezTo>
                  <a:pt x="469524" y="1121191"/>
                  <a:pt x="466466" y="1091702"/>
                  <a:pt x="465666" y="1087967"/>
                </a:cubicBezTo>
                <a:cubicBezTo>
                  <a:pt x="464731" y="1083604"/>
                  <a:pt x="462607" y="1079572"/>
                  <a:pt x="461433" y="1075267"/>
                </a:cubicBezTo>
                <a:cubicBezTo>
                  <a:pt x="460486" y="1071796"/>
                  <a:pt x="460096" y="1068195"/>
                  <a:pt x="459316" y="1064683"/>
                </a:cubicBezTo>
                <a:cubicBezTo>
                  <a:pt x="457182" y="1055080"/>
                  <a:pt x="456487" y="1054080"/>
                  <a:pt x="452966" y="1043517"/>
                </a:cubicBezTo>
                <a:cubicBezTo>
                  <a:pt x="452261" y="1039284"/>
                  <a:pt x="451618" y="1035039"/>
                  <a:pt x="450850" y="1030817"/>
                </a:cubicBezTo>
                <a:cubicBezTo>
                  <a:pt x="450206" y="1027277"/>
                  <a:pt x="449130" y="1023809"/>
                  <a:pt x="448733" y="1020233"/>
                </a:cubicBezTo>
                <a:cubicBezTo>
                  <a:pt x="444842" y="985222"/>
                  <a:pt x="450644" y="1002789"/>
                  <a:pt x="442383" y="982133"/>
                </a:cubicBezTo>
                <a:cubicBezTo>
                  <a:pt x="441677" y="975783"/>
                  <a:pt x="441316" y="969385"/>
                  <a:pt x="440266" y="963083"/>
                </a:cubicBezTo>
                <a:cubicBezTo>
                  <a:pt x="439899" y="960882"/>
                  <a:pt x="438652" y="958907"/>
                  <a:pt x="438150" y="956733"/>
                </a:cubicBezTo>
                <a:cubicBezTo>
                  <a:pt x="436532" y="949722"/>
                  <a:pt x="435099" y="942664"/>
                  <a:pt x="433916" y="935567"/>
                </a:cubicBezTo>
                <a:cubicBezTo>
                  <a:pt x="432850" y="929170"/>
                  <a:pt x="430359" y="905332"/>
                  <a:pt x="429683" y="899583"/>
                </a:cubicBezTo>
                <a:cubicBezTo>
                  <a:pt x="429018" y="893934"/>
                  <a:pt x="428682" y="888228"/>
                  <a:pt x="427566" y="882650"/>
                </a:cubicBezTo>
                <a:cubicBezTo>
                  <a:pt x="426559" y="877613"/>
                  <a:pt x="424744" y="872772"/>
                  <a:pt x="423333" y="867833"/>
                </a:cubicBezTo>
                <a:cubicBezTo>
                  <a:pt x="422627" y="862189"/>
                  <a:pt x="422332" y="856478"/>
                  <a:pt x="421216" y="850900"/>
                </a:cubicBezTo>
                <a:cubicBezTo>
                  <a:pt x="417173" y="830687"/>
                  <a:pt x="411483" y="812385"/>
                  <a:pt x="402166" y="793750"/>
                </a:cubicBezTo>
                <a:cubicBezTo>
                  <a:pt x="399344" y="788106"/>
                  <a:pt x="396670" y="782385"/>
                  <a:pt x="393700" y="776817"/>
                </a:cubicBezTo>
                <a:cubicBezTo>
                  <a:pt x="392702" y="774945"/>
                  <a:pt x="382765" y="758388"/>
                  <a:pt x="381000" y="753533"/>
                </a:cubicBezTo>
                <a:cubicBezTo>
                  <a:pt x="379245" y="748706"/>
                  <a:pt x="378610" y="743511"/>
                  <a:pt x="376766" y="738717"/>
                </a:cubicBezTo>
                <a:cubicBezTo>
                  <a:pt x="375067" y="734300"/>
                  <a:pt x="372374" y="730326"/>
                  <a:pt x="370416" y="726017"/>
                </a:cubicBezTo>
                <a:cubicBezTo>
                  <a:pt x="368844" y="722558"/>
                  <a:pt x="367755" y="718892"/>
                  <a:pt x="366183" y="715433"/>
                </a:cubicBezTo>
                <a:cubicBezTo>
                  <a:pt x="364225" y="711124"/>
                  <a:pt x="361730" y="707069"/>
                  <a:pt x="359833" y="702733"/>
                </a:cubicBezTo>
                <a:cubicBezTo>
                  <a:pt x="356787" y="695771"/>
                  <a:pt x="354359" y="688551"/>
                  <a:pt x="351366" y="681567"/>
                </a:cubicBezTo>
                <a:cubicBezTo>
                  <a:pt x="345835" y="668662"/>
                  <a:pt x="347822" y="677281"/>
                  <a:pt x="342900" y="662517"/>
                </a:cubicBezTo>
                <a:cubicBezTo>
                  <a:pt x="341276" y="657644"/>
                  <a:pt x="340177" y="652610"/>
                  <a:pt x="338666" y="647700"/>
                </a:cubicBezTo>
                <a:cubicBezTo>
                  <a:pt x="337354" y="643435"/>
                  <a:pt x="335844" y="639233"/>
                  <a:pt x="334433" y="635000"/>
                </a:cubicBezTo>
                <a:cubicBezTo>
                  <a:pt x="333703" y="629893"/>
                  <a:pt x="331420" y="613097"/>
                  <a:pt x="330200" y="607483"/>
                </a:cubicBezTo>
                <a:cubicBezTo>
                  <a:pt x="327583" y="595442"/>
                  <a:pt x="324150" y="583583"/>
                  <a:pt x="321733" y="571500"/>
                </a:cubicBezTo>
                <a:cubicBezTo>
                  <a:pt x="321027" y="567972"/>
                  <a:pt x="321000" y="564238"/>
                  <a:pt x="319616" y="560917"/>
                </a:cubicBezTo>
                <a:cubicBezTo>
                  <a:pt x="317428" y="555666"/>
                  <a:pt x="313789" y="551139"/>
                  <a:pt x="311150" y="546100"/>
                </a:cubicBezTo>
                <a:cubicBezTo>
                  <a:pt x="290491" y="506659"/>
                  <a:pt x="304471" y="527860"/>
                  <a:pt x="285750" y="501650"/>
                </a:cubicBezTo>
                <a:cubicBezTo>
                  <a:pt x="281124" y="473900"/>
                  <a:pt x="287461" y="504237"/>
                  <a:pt x="277283" y="476250"/>
                </a:cubicBezTo>
                <a:cubicBezTo>
                  <a:pt x="276054" y="472869"/>
                  <a:pt x="275975" y="469172"/>
                  <a:pt x="275166" y="465667"/>
                </a:cubicBezTo>
                <a:cubicBezTo>
                  <a:pt x="273858" y="459998"/>
                  <a:pt x="272644" y="454294"/>
                  <a:pt x="270933" y="448733"/>
                </a:cubicBezTo>
                <a:cubicBezTo>
                  <a:pt x="269816" y="445102"/>
                  <a:pt x="267998" y="441721"/>
                  <a:pt x="266700" y="438150"/>
                </a:cubicBezTo>
                <a:cubicBezTo>
                  <a:pt x="265175" y="433956"/>
                  <a:pt x="263877" y="429683"/>
                  <a:pt x="262466" y="425450"/>
                </a:cubicBezTo>
                <a:cubicBezTo>
                  <a:pt x="261761" y="420511"/>
                  <a:pt x="261560" y="415473"/>
                  <a:pt x="260350" y="410633"/>
                </a:cubicBezTo>
                <a:cubicBezTo>
                  <a:pt x="259428" y="406947"/>
                  <a:pt x="257415" y="403621"/>
                  <a:pt x="256116" y="400050"/>
                </a:cubicBezTo>
                <a:cubicBezTo>
                  <a:pt x="254591" y="395856"/>
                  <a:pt x="253641" y="391451"/>
                  <a:pt x="251883" y="387350"/>
                </a:cubicBezTo>
                <a:cubicBezTo>
                  <a:pt x="249397" y="381550"/>
                  <a:pt x="243416" y="370417"/>
                  <a:pt x="243416" y="370417"/>
                </a:cubicBezTo>
                <a:cubicBezTo>
                  <a:pt x="242711" y="366889"/>
                  <a:pt x="242438" y="363246"/>
                  <a:pt x="241300" y="359833"/>
                </a:cubicBezTo>
                <a:cubicBezTo>
                  <a:pt x="234082" y="338180"/>
                  <a:pt x="234358" y="343030"/>
                  <a:pt x="226483" y="325967"/>
                </a:cubicBezTo>
                <a:cubicBezTo>
                  <a:pt x="224231" y="321088"/>
                  <a:pt x="221940" y="316210"/>
                  <a:pt x="220133" y="311150"/>
                </a:cubicBezTo>
                <a:cubicBezTo>
                  <a:pt x="218405" y="306313"/>
                  <a:pt x="217876" y="301074"/>
                  <a:pt x="215900" y="296333"/>
                </a:cubicBezTo>
                <a:cubicBezTo>
                  <a:pt x="214318" y="292535"/>
                  <a:pt x="211667" y="289278"/>
                  <a:pt x="209550" y="285750"/>
                </a:cubicBezTo>
                <a:cubicBezTo>
                  <a:pt x="204585" y="265893"/>
                  <a:pt x="211546" y="290240"/>
                  <a:pt x="201083" y="266700"/>
                </a:cubicBezTo>
                <a:cubicBezTo>
                  <a:pt x="199901" y="264042"/>
                  <a:pt x="199886" y="260993"/>
                  <a:pt x="198966" y="258233"/>
                </a:cubicBezTo>
                <a:cubicBezTo>
                  <a:pt x="197765" y="254629"/>
                  <a:pt x="196031" y="251221"/>
                  <a:pt x="194733" y="247650"/>
                </a:cubicBezTo>
                <a:cubicBezTo>
                  <a:pt x="191020" y="237438"/>
                  <a:pt x="189586" y="229917"/>
                  <a:pt x="184150" y="220133"/>
                </a:cubicBezTo>
                <a:cubicBezTo>
                  <a:pt x="183181" y="218388"/>
                  <a:pt x="181023" y="217561"/>
                  <a:pt x="179916" y="215900"/>
                </a:cubicBezTo>
                <a:cubicBezTo>
                  <a:pt x="172779" y="205194"/>
                  <a:pt x="172954" y="201185"/>
                  <a:pt x="165100" y="192617"/>
                </a:cubicBezTo>
                <a:cubicBezTo>
                  <a:pt x="159706" y="186733"/>
                  <a:pt x="153276" y="181816"/>
                  <a:pt x="148166" y="175683"/>
                </a:cubicBezTo>
                <a:cubicBezTo>
                  <a:pt x="141111" y="167216"/>
                  <a:pt x="134793" y="158076"/>
                  <a:pt x="127000" y="150283"/>
                </a:cubicBezTo>
                <a:cubicBezTo>
                  <a:pt x="122061" y="145344"/>
                  <a:pt x="117420" y="140088"/>
                  <a:pt x="112183" y="135467"/>
                </a:cubicBezTo>
                <a:cubicBezTo>
                  <a:pt x="105408" y="129489"/>
                  <a:pt x="97196" y="125125"/>
                  <a:pt x="91016" y="118533"/>
                </a:cubicBezTo>
                <a:cubicBezTo>
                  <a:pt x="80433" y="107244"/>
                  <a:pt x="70208" y="95609"/>
                  <a:pt x="59266" y="84667"/>
                </a:cubicBezTo>
                <a:cubicBezTo>
                  <a:pt x="52554" y="77955"/>
                  <a:pt x="44812" y="72329"/>
                  <a:pt x="38100" y="65617"/>
                </a:cubicBezTo>
                <a:cubicBezTo>
                  <a:pt x="34572" y="62089"/>
                  <a:pt x="29991" y="59365"/>
                  <a:pt x="27516" y="55033"/>
                </a:cubicBezTo>
                <a:cubicBezTo>
                  <a:pt x="24694" y="50094"/>
                  <a:pt x="21977" y="45094"/>
                  <a:pt x="19050" y="40217"/>
                </a:cubicBezTo>
                <a:cubicBezTo>
                  <a:pt x="17741" y="38036"/>
                  <a:pt x="16717" y="35557"/>
                  <a:pt x="14816" y="33867"/>
                </a:cubicBezTo>
                <a:cubicBezTo>
                  <a:pt x="10280" y="29835"/>
                  <a:pt x="4939" y="26811"/>
                  <a:pt x="0" y="23283"/>
                </a:cubicBezTo>
                <a:lnTo>
                  <a:pt x="2116" y="0"/>
                </a:lnTo>
                <a:lnTo>
                  <a:pt x="1134533" y="6350"/>
                </a:lnTo>
                <a:cubicBezTo>
                  <a:pt x="1127061" y="10373"/>
                  <a:pt x="1103812" y="23944"/>
                  <a:pt x="1092200" y="27517"/>
                </a:cubicBezTo>
                <a:cubicBezTo>
                  <a:pt x="1088098" y="28779"/>
                  <a:pt x="1083722" y="28865"/>
                  <a:pt x="1079500" y="29633"/>
                </a:cubicBezTo>
                <a:cubicBezTo>
                  <a:pt x="1075960" y="30277"/>
                  <a:pt x="1072444" y="31044"/>
                  <a:pt x="1068916" y="31750"/>
                </a:cubicBezTo>
                <a:cubicBezTo>
                  <a:pt x="1067505" y="33867"/>
                  <a:pt x="1065749" y="35790"/>
                  <a:pt x="1064683" y="38100"/>
                </a:cubicBezTo>
                <a:cubicBezTo>
                  <a:pt x="1061499" y="45000"/>
                  <a:pt x="1060244" y="52823"/>
                  <a:pt x="1056216" y="59267"/>
                </a:cubicBezTo>
                <a:cubicBezTo>
                  <a:pt x="1053043" y="64344"/>
                  <a:pt x="1047191" y="67241"/>
                  <a:pt x="1043516" y="71967"/>
                </a:cubicBezTo>
                <a:lnTo>
                  <a:pt x="1028700" y="91017"/>
                </a:lnTo>
                <a:cubicBezTo>
                  <a:pt x="1027994" y="93134"/>
                  <a:pt x="1027690" y="95430"/>
                  <a:pt x="1026583" y="97367"/>
                </a:cubicBezTo>
                <a:cubicBezTo>
                  <a:pt x="1019992" y="108901"/>
                  <a:pt x="1022186" y="102506"/>
                  <a:pt x="1016000" y="110067"/>
                </a:cubicBezTo>
                <a:cubicBezTo>
                  <a:pt x="1010906" y="116293"/>
                  <a:pt x="1004781" y="121922"/>
                  <a:pt x="1001183" y="129117"/>
                </a:cubicBezTo>
                <a:cubicBezTo>
                  <a:pt x="998372" y="134739"/>
                  <a:pt x="994320" y="143385"/>
                  <a:pt x="990600" y="148167"/>
                </a:cubicBezTo>
                <a:cubicBezTo>
                  <a:pt x="988150" y="151317"/>
                  <a:pt x="984955" y="153811"/>
                  <a:pt x="982133" y="156633"/>
                </a:cubicBezTo>
                <a:cubicBezTo>
                  <a:pt x="980722" y="160866"/>
                  <a:pt x="980196" y="165507"/>
                  <a:pt x="977900" y="169333"/>
                </a:cubicBezTo>
                <a:cubicBezTo>
                  <a:pt x="975846" y="172756"/>
                  <a:pt x="972061" y="174796"/>
                  <a:pt x="969433" y="177800"/>
                </a:cubicBezTo>
                <a:cubicBezTo>
                  <a:pt x="967110" y="180455"/>
                  <a:pt x="965578" y="183772"/>
                  <a:pt x="963083" y="186267"/>
                </a:cubicBezTo>
                <a:cubicBezTo>
                  <a:pt x="959889" y="189461"/>
                  <a:pt x="955694" y="191539"/>
                  <a:pt x="952500" y="194733"/>
                </a:cubicBezTo>
                <a:cubicBezTo>
                  <a:pt x="950005" y="197228"/>
                  <a:pt x="948787" y="200856"/>
                  <a:pt x="946150" y="203200"/>
                </a:cubicBezTo>
                <a:cubicBezTo>
                  <a:pt x="942347" y="206580"/>
                  <a:pt x="937466" y="208543"/>
                  <a:pt x="933450" y="211667"/>
                </a:cubicBezTo>
                <a:cubicBezTo>
                  <a:pt x="931087" y="213505"/>
                  <a:pt x="929552" y="216300"/>
                  <a:pt x="927100" y="218017"/>
                </a:cubicBezTo>
                <a:cubicBezTo>
                  <a:pt x="922440" y="221279"/>
                  <a:pt x="916834" y="223070"/>
                  <a:pt x="912283" y="226483"/>
                </a:cubicBezTo>
                <a:cubicBezTo>
                  <a:pt x="908292" y="229476"/>
                  <a:pt x="905691" y="234074"/>
                  <a:pt x="901700" y="237067"/>
                </a:cubicBezTo>
                <a:cubicBezTo>
                  <a:pt x="897149" y="240480"/>
                  <a:pt x="891543" y="242271"/>
                  <a:pt x="886883" y="245533"/>
                </a:cubicBezTo>
                <a:cubicBezTo>
                  <a:pt x="876489" y="252808"/>
                  <a:pt x="882059" y="255169"/>
                  <a:pt x="872066" y="266700"/>
                </a:cubicBezTo>
                <a:cubicBezTo>
                  <a:pt x="866502" y="273120"/>
                  <a:pt x="858779" y="277390"/>
                  <a:pt x="853016" y="283633"/>
                </a:cubicBezTo>
                <a:cubicBezTo>
                  <a:pt x="850225" y="286656"/>
                  <a:pt x="849008" y="290834"/>
                  <a:pt x="846666" y="294217"/>
                </a:cubicBezTo>
                <a:cubicBezTo>
                  <a:pt x="835902" y="309765"/>
                  <a:pt x="834282" y="309213"/>
                  <a:pt x="825500" y="323850"/>
                </a:cubicBezTo>
                <a:cubicBezTo>
                  <a:pt x="821037" y="331288"/>
                  <a:pt x="818807" y="339351"/>
                  <a:pt x="814916" y="347133"/>
                </a:cubicBezTo>
                <a:cubicBezTo>
                  <a:pt x="813778" y="349408"/>
                  <a:pt x="811901" y="351250"/>
                  <a:pt x="810683" y="353483"/>
                </a:cubicBezTo>
                <a:cubicBezTo>
                  <a:pt x="807661" y="359023"/>
                  <a:pt x="804885" y="364698"/>
                  <a:pt x="802216" y="370417"/>
                </a:cubicBezTo>
                <a:cubicBezTo>
                  <a:pt x="799944" y="375286"/>
                  <a:pt x="798573" y="380592"/>
                  <a:pt x="795866" y="385233"/>
                </a:cubicBezTo>
                <a:cubicBezTo>
                  <a:pt x="793590" y="389135"/>
                  <a:pt x="789594" y="391868"/>
                  <a:pt x="787400" y="395817"/>
                </a:cubicBezTo>
                <a:cubicBezTo>
                  <a:pt x="778972" y="410987"/>
                  <a:pt x="772311" y="427086"/>
                  <a:pt x="764116" y="442383"/>
                </a:cubicBezTo>
                <a:cubicBezTo>
                  <a:pt x="761713" y="446868"/>
                  <a:pt x="758062" y="450603"/>
                  <a:pt x="755650" y="455083"/>
                </a:cubicBezTo>
                <a:cubicBezTo>
                  <a:pt x="743328" y="477969"/>
                  <a:pt x="756368" y="462832"/>
                  <a:pt x="740833" y="478367"/>
                </a:cubicBezTo>
                <a:cubicBezTo>
                  <a:pt x="733319" y="500911"/>
                  <a:pt x="741263" y="481955"/>
                  <a:pt x="728133" y="501650"/>
                </a:cubicBezTo>
                <a:cubicBezTo>
                  <a:pt x="706710" y="533783"/>
                  <a:pt x="731729" y="501388"/>
                  <a:pt x="711200" y="527050"/>
                </a:cubicBezTo>
                <a:cubicBezTo>
                  <a:pt x="700218" y="559992"/>
                  <a:pt x="714532" y="519052"/>
                  <a:pt x="700616" y="552450"/>
                </a:cubicBezTo>
                <a:cubicBezTo>
                  <a:pt x="698900" y="556569"/>
                  <a:pt x="698229" y="561088"/>
                  <a:pt x="696383" y="565150"/>
                </a:cubicBezTo>
                <a:cubicBezTo>
                  <a:pt x="684727" y="590794"/>
                  <a:pt x="694708" y="557386"/>
                  <a:pt x="683683" y="592667"/>
                </a:cubicBezTo>
                <a:cubicBezTo>
                  <a:pt x="678988" y="607693"/>
                  <a:pt x="677482" y="621253"/>
                  <a:pt x="675216" y="637117"/>
                </a:cubicBezTo>
                <a:cubicBezTo>
                  <a:pt x="674412" y="642748"/>
                  <a:pt x="673944" y="648425"/>
                  <a:pt x="673100" y="654050"/>
                </a:cubicBezTo>
                <a:cubicBezTo>
                  <a:pt x="671827" y="662539"/>
                  <a:pt x="670948" y="671123"/>
                  <a:pt x="668866" y="679450"/>
                </a:cubicBezTo>
                <a:cubicBezTo>
                  <a:pt x="663760" y="699873"/>
                  <a:pt x="665774" y="690678"/>
                  <a:pt x="662516" y="706967"/>
                </a:cubicBezTo>
                <a:cubicBezTo>
                  <a:pt x="661811" y="716139"/>
                  <a:pt x="661912" y="725409"/>
                  <a:pt x="660400" y="734483"/>
                </a:cubicBezTo>
                <a:cubicBezTo>
                  <a:pt x="659775" y="738231"/>
                  <a:pt x="656826" y="741325"/>
                  <a:pt x="656166" y="745067"/>
                </a:cubicBezTo>
                <a:cubicBezTo>
                  <a:pt x="655519" y="748734"/>
                  <a:pt x="653804" y="780383"/>
                  <a:pt x="651933" y="787400"/>
                </a:cubicBezTo>
                <a:cubicBezTo>
                  <a:pt x="650548" y="792592"/>
                  <a:pt x="647700" y="797278"/>
                  <a:pt x="645583" y="802217"/>
                </a:cubicBezTo>
                <a:cubicBezTo>
                  <a:pt x="640262" y="839456"/>
                  <a:pt x="646820" y="792935"/>
                  <a:pt x="641350" y="833967"/>
                </a:cubicBezTo>
                <a:cubicBezTo>
                  <a:pt x="640691" y="838912"/>
                  <a:pt x="639827" y="843830"/>
                  <a:pt x="639233" y="848783"/>
                </a:cubicBezTo>
                <a:cubicBezTo>
                  <a:pt x="637711" y="861470"/>
                  <a:pt x="636361" y="874178"/>
                  <a:pt x="635000" y="886883"/>
                </a:cubicBezTo>
                <a:cubicBezTo>
                  <a:pt x="634245" y="893934"/>
                  <a:pt x="633355" y="900975"/>
                  <a:pt x="632883" y="908050"/>
                </a:cubicBezTo>
                <a:cubicBezTo>
                  <a:pt x="629568" y="957765"/>
                  <a:pt x="635541" y="936055"/>
                  <a:pt x="626533" y="963083"/>
                </a:cubicBezTo>
                <a:cubicBezTo>
                  <a:pt x="624416" y="976489"/>
                  <a:pt x="624474" y="990425"/>
                  <a:pt x="620183" y="1003300"/>
                </a:cubicBezTo>
                <a:cubicBezTo>
                  <a:pt x="618772" y="1007533"/>
                  <a:pt x="617032" y="1011671"/>
                  <a:pt x="615950" y="1016000"/>
                </a:cubicBezTo>
                <a:cubicBezTo>
                  <a:pt x="614883" y="1020267"/>
                  <a:pt x="613299" y="1034535"/>
                  <a:pt x="611716" y="1039283"/>
                </a:cubicBezTo>
                <a:cubicBezTo>
                  <a:pt x="610718" y="1042276"/>
                  <a:pt x="608894" y="1044928"/>
                  <a:pt x="607483" y="1047750"/>
                </a:cubicBezTo>
                <a:cubicBezTo>
                  <a:pt x="605364" y="1092237"/>
                  <a:pt x="603681" y="1136781"/>
                  <a:pt x="599016" y="1181100"/>
                </a:cubicBezTo>
                <a:cubicBezTo>
                  <a:pt x="597971" y="1191023"/>
                  <a:pt x="595885" y="1200816"/>
                  <a:pt x="594783" y="1210733"/>
                </a:cubicBezTo>
                <a:cubicBezTo>
                  <a:pt x="591871" y="1236934"/>
                  <a:pt x="593919" y="1223518"/>
                  <a:pt x="588433" y="1250950"/>
                </a:cubicBezTo>
                <a:cubicBezTo>
                  <a:pt x="586169" y="1284908"/>
                  <a:pt x="585790" y="1287943"/>
                  <a:pt x="584200" y="1325033"/>
                </a:cubicBezTo>
                <a:cubicBezTo>
                  <a:pt x="582688" y="1360307"/>
                  <a:pt x="581619" y="1395600"/>
                  <a:pt x="579966" y="1430867"/>
                </a:cubicBezTo>
                <a:cubicBezTo>
                  <a:pt x="579057" y="1450260"/>
                  <a:pt x="577871" y="1461376"/>
                  <a:pt x="575733" y="1479550"/>
                </a:cubicBezTo>
                <a:cubicBezTo>
                  <a:pt x="575068" y="1485199"/>
                  <a:pt x="574551" y="1490872"/>
                  <a:pt x="573616" y="1496483"/>
                </a:cubicBezTo>
                <a:cubicBezTo>
                  <a:pt x="572433" y="1503580"/>
                  <a:pt x="570794" y="1510594"/>
                  <a:pt x="569383" y="1517650"/>
                </a:cubicBezTo>
                <a:cubicBezTo>
                  <a:pt x="568198" y="1543727"/>
                  <a:pt x="567492" y="1568081"/>
                  <a:pt x="565150" y="1593850"/>
                </a:cubicBezTo>
                <a:cubicBezTo>
                  <a:pt x="564635" y="1599515"/>
                  <a:pt x="564730" y="1605354"/>
                  <a:pt x="563033" y="1610783"/>
                </a:cubicBezTo>
                <a:cubicBezTo>
                  <a:pt x="557524" y="1628410"/>
                  <a:pt x="556990" y="1624196"/>
                  <a:pt x="548216" y="1634067"/>
                </a:cubicBezTo>
                <a:cubicBezTo>
                  <a:pt x="540001" y="1643309"/>
                  <a:pt x="537978" y="1646307"/>
                  <a:pt x="531283" y="1655233"/>
                </a:cubicBezTo>
                <a:cubicBezTo>
                  <a:pt x="526906" y="1694619"/>
                  <a:pt x="522464" y="1745191"/>
                  <a:pt x="520700" y="1763183"/>
                </a:cubicBezTo>
                <a:close/>
              </a:path>
            </a:pathLst>
          </a:custGeom>
          <a:solidFill>
            <a:srgbClr val="A2142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5698267" y="267689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5698267" y="45381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4716756" y="1313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6486833" y="279853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832491" y="378309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A1DFC91-33EA-47E7-ADEF-FE7460CA6045}"/>
              </a:ext>
            </a:extLst>
          </p:cNvPr>
          <p:cNvSpPr/>
          <p:nvPr/>
        </p:nvSpPr>
        <p:spPr>
          <a:xfrm>
            <a:off x="6394554" y="764203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DC52AC7-B6B8-423B-8F7C-BEFD83427212}"/>
              </a:ext>
            </a:extLst>
          </p:cNvPr>
          <p:cNvSpPr/>
          <p:nvPr/>
        </p:nvSpPr>
        <p:spPr>
          <a:xfrm>
            <a:off x="6419721" y="764203"/>
            <a:ext cx="494950" cy="1887523"/>
          </a:xfrm>
          <a:custGeom>
            <a:avLst/>
            <a:gdLst>
              <a:gd name="connsiteX0" fmla="*/ 494950 w 494950"/>
              <a:gd name="connsiteY0" fmla="*/ 1887523 h 1887523"/>
              <a:gd name="connsiteX1" fmla="*/ 469783 w 494950"/>
              <a:gd name="connsiteY1" fmla="*/ 1669409 h 1887523"/>
              <a:gd name="connsiteX2" fmla="*/ 453005 w 494950"/>
              <a:gd name="connsiteY2" fmla="*/ 1619075 h 1887523"/>
              <a:gd name="connsiteX3" fmla="*/ 427838 w 494950"/>
              <a:gd name="connsiteY3" fmla="*/ 1593908 h 1887523"/>
              <a:gd name="connsiteX4" fmla="*/ 419449 w 494950"/>
              <a:gd name="connsiteY4" fmla="*/ 1568741 h 1887523"/>
              <a:gd name="connsiteX5" fmla="*/ 402671 w 494950"/>
              <a:gd name="connsiteY5" fmla="*/ 1484851 h 1887523"/>
              <a:gd name="connsiteX6" fmla="*/ 385893 w 494950"/>
              <a:gd name="connsiteY6" fmla="*/ 1350627 h 1887523"/>
              <a:gd name="connsiteX7" fmla="*/ 377504 w 494950"/>
              <a:gd name="connsiteY7" fmla="*/ 906011 h 1887523"/>
              <a:gd name="connsiteX8" fmla="*/ 369115 w 494950"/>
              <a:gd name="connsiteY8" fmla="*/ 880844 h 1887523"/>
              <a:gd name="connsiteX9" fmla="*/ 360726 w 494950"/>
              <a:gd name="connsiteY9" fmla="*/ 788565 h 1887523"/>
              <a:gd name="connsiteX10" fmla="*/ 335559 w 494950"/>
              <a:gd name="connsiteY10" fmla="*/ 729842 h 1887523"/>
              <a:gd name="connsiteX11" fmla="*/ 310392 w 494950"/>
              <a:gd name="connsiteY11" fmla="*/ 595618 h 1887523"/>
              <a:gd name="connsiteX12" fmla="*/ 302003 w 494950"/>
              <a:gd name="connsiteY12" fmla="*/ 553673 h 1887523"/>
              <a:gd name="connsiteX13" fmla="*/ 243280 w 494950"/>
              <a:gd name="connsiteY13" fmla="*/ 436227 h 1887523"/>
              <a:gd name="connsiteX14" fmla="*/ 226502 w 494950"/>
              <a:gd name="connsiteY14" fmla="*/ 402671 h 1887523"/>
              <a:gd name="connsiteX15" fmla="*/ 201335 w 494950"/>
              <a:gd name="connsiteY15" fmla="*/ 352337 h 1887523"/>
              <a:gd name="connsiteX16" fmla="*/ 176168 w 494950"/>
              <a:gd name="connsiteY16" fmla="*/ 318781 h 1887523"/>
              <a:gd name="connsiteX17" fmla="*/ 142612 w 494950"/>
              <a:gd name="connsiteY17" fmla="*/ 268447 h 1887523"/>
              <a:gd name="connsiteX18" fmla="*/ 100667 w 494950"/>
              <a:gd name="connsiteY18" fmla="*/ 209725 h 1887523"/>
              <a:gd name="connsiteX19" fmla="*/ 92278 w 494950"/>
              <a:gd name="connsiteY19" fmla="*/ 184558 h 1887523"/>
              <a:gd name="connsiteX20" fmla="*/ 75500 w 494950"/>
              <a:gd name="connsiteY20" fmla="*/ 159391 h 1887523"/>
              <a:gd name="connsiteX21" fmla="*/ 50333 w 494950"/>
              <a:gd name="connsiteY21" fmla="*/ 109057 h 1887523"/>
              <a:gd name="connsiteX22" fmla="*/ 33556 w 494950"/>
              <a:gd name="connsiteY22" fmla="*/ 58723 h 1887523"/>
              <a:gd name="connsiteX23" fmla="*/ 16778 w 494950"/>
              <a:gd name="connsiteY23" fmla="*/ 25167 h 1887523"/>
              <a:gd name="connsiteX24" fmla="*/ 0 w 494950"/>
              <a:gd name="connsiteY24" fmla="*/ 0 h 188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4950" h="1887523">
                <a:moveTo>
                  <a:pt x="494950" y="1887523"/>
                </a:moveTo>
                <a:cubicBezTo>
                  <a:pt x="483780" y="1652948"/>
                  <a:pt x="508924" y="1777046"/>
                  <a:pt x="469783" y="1669409"/>
                </a:cubicBezTo>
                <a:cubicBezTo>
                  <a:pt x="463739" y="1652788"/>
                  <a:pt x="461594" y="1634535"/>
                  <a:pt x="453005" y="1619075"/>
                </a:cubicBezTo>
                <a:cubicBezTo>
                  <a:pt x="447243" y="1608704"/>
                  <a:pt x="436227" y="1602297"/>
                  <a:pt x="427838" y="1593908"/>
                </a:cubicBezTo>
                <a:cubicBezTo>
                  <a:pt x="425042" y="1585519"/>
                  <a:pt x="421878" y="1577244"/>
                  <a:pt x="419449" y="1568741"/>
                </a:cubicBezTo>
                <a:cubicBezTo>
                  <a:pt x="411875" y="1542231"/>
                  <a:pt x="405667" y="1511818"/>
                  <a:pt x="402671" y="1484851"/>
                </a:cubicBezTo>
                <a:cubicBezTo>
                  <a:pt x="387717" y="1350262"/>
                  <a:pt x="404369" y="1424531"/>
                  <a:pt x="385893" y="1350627"/>
                </a:cubicBezTo>
                <a:cubicBezTo>
                  <a:pt x="383097" y="1202422"/>
                  <a:pt x="382795" y="1054148"/>
                  <a:pt x="377504" y="906011"/>
                </a:cubicBezTo>
                <a:cubicBezTo>
                  <a:pt x="377188" y="897174"/>
                  <a:pt x="370366" y="889598"/>
                  <a:pt x="369115" y="880844"/>
                </a:cubicBezTo>
                <a:cubicBezTo>
                  <a:pt x="364747" y="850268"/>
                  <a:pt x="367426" y="818716"/>
                  <a:pt x="360726" y="788565"/>
                </a:cubicBezTo>
                <a:cubicBezTo>
                  <a:pt x="356106" y="767776"/>
                  <a:pt x="343948" y="749416"/>
                  <a:pt x="335559" y="729842"/>
                </a:cubicBezTo>
                <a:cubicBezTo>
                  <a:pt x="321117" y="585426"/>
                  <a:pt x="338758" y="699628"/>
                  <a:pt x="310392" y="595618"/>
                </a:cubicBezTo>
                <a:cubicBezTo>
                  <a:pt x="306640" y="581862"/>
                  <a:pt x="307536" y="566814"/>
                  <a:pt x="302003" y="553673"/>
                </a:cubicBezTo>
                <a:cubicBezTo>
                  <a:pt x="285018" y="513333"/>
                  <a:pt x="262854" y="475376"/>
                  <a:pt x="243280" y="436227"/>
                </a:cubicBezTo>
                <a:lnTo>
                  <a:pt x="226502" y="402671"/>
                </a:lnTo>
                <a:cubicBezTo>
                  <a:pt x="218113" y="385893"/>
                  <a:pt x="212590" y="367344"/>
                  <a:pt x="201335" y="352337"/>
                </a:cubicBezTo>
                <a:cubicBezTo>
                  <a:pt x="192946" y="341152"/>
                  <a:pt x="184186" y="330235"/>
                  <a:pt x="176168" y="318781"/>
                </a:cubicBezTo>
                <a:cubicBezTo>
                  <a:pt x="164604" y="302261"/>
                  <a:pt x="154711" y="284579"/>
                  <a:pt x="142612" y="268447"/>
                </a:cubicBezTo>
                <a:cubicBezTo>
                  <a:pt x="111396" y="226825"/>
                  <a:pt x="125201" y="246524"/>
                  <a:pt x="100667" y="209725"/>
                </a:cubicBezTo>
                <a:cubicBezTo>
                  <a:pt x="97871" y="201336"/>
                  <a:pt x="96233" y="192467"/>
                  <a:pt x="92278" y="184558"/>
                </a:cubicBezTo>
                <a:cubicBezTo>
                  <a:pt x="87769" y="175540"/>
                  <a:pt x="80396" y="168205"/>
                  <a:pt x="75500" y="159391"/>
                </a:cubicBezTo>
                <a:cubicBezTo>
                  <a:pt x="66390" y="142993"/>
                  <a:pt x="57548" y="126372"/>
                  <a:pt x="50333" y="109057"/>
                </a:cubicBezTo>
                <a:cubicBezTo>
                  <a:pt x="43531" y="92732"/>
                  <a:pt x="40124" y="75144"/>
                  <a:pt x="33556" y="58723"/>
                </a:cubicBezTo>
                <a:cubicBezTo>
                  <a:pt x="28912" y="47112"/>
                  <a:pt x="22983" y="36025"/>
                  <a:pt x="16778" y="25167"/>
                </a:cubicBezTo>
                <a:cubicBezTo>
                  <a:pt x="11776" y="16413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F3E1EA3-34E9-41A8-81B3-A92C718DA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413" y="498195"/>
            <a:ext cx="3246426" cy="217869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6255B4-CEAD-4733-8BFE-96E15DF560B8}"/>
              </a:ext>
            </a:extLst>
          </p:cNvPr>
          <p:cNvCxnSpPr>
            <a:cxnSpLocks/>
          </p:cNvCxnSpPr>
          <p:nvPr/>
        </p:nvCxnSpPr>
        <p:spPr>
          <a:xfrm>
            <a:off x="8835750" y="2064496"/>
            <a:ext cx="931178" cy="734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213F09-E561-4E20-9200-89A1F6527C85}"/>
              </a:ext>
            </a:extLst>
          </p:cNvPr>
          <p:cNvCxnSpPr>
            <a:cxnSpLocks/>
          </p:cNvCxnSpPr>
          <p:nvPr/>
        </p:nvCxnSpPr>
        <p:spPr>
          <a:xfrm flipV="1">
            <a:off x="8852528" y="1812827"/>
            <a:ext cx="1015066" cy="251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19A004-1D17-4F9D-B201-5702CD528EF4}"/>
              </a:ext>
            </a:extLst>
          </p:cNvPr>
          <p:cNvSpPr txBox="1"/>
          <p:nvPr/>
        </p:nvSpPr>
        <p:spPr>
          <a:xfrm rot="20715297">
            <a:off x="8833167" y="158907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55F16E-F328-447A-8B92-DC630A086ACF}"/>
              </a:ext>
            </a:extLst>
          </p:cNvPr>
          <p:cNvSpPr txBox="1"/>
          <p:nvPr/>
        </p:nvSpPr>
        <p:spPr>
          <a:xfrm rot="2483240">
            <a:off x="8659100" y="232065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B90AFEF-ABD6-4472-8436-B2774B0B5C8B}"/>
              </a:ext>
            </a:extLst>
          </p:cNvPr>
          <p:cNvSpPr/>
          <p:nvPr/>
        </p:nvSpPr>
        <p:spPr>
          <a:xfrm>
            <a:off x="9724983" y="1443680"/>
            <a:ext cx="704675" cy="654372"/>
          </a:xfrm>
          <a:custGeom>
            <a:avLst/>
            <a:gdLst>
              <a:gd name="connsiteX0" fmla="*/ 0 w 704675"/>
              <a:gd name="connsiteY0" fmla="*/ 654372 h 654372"/>
              <a:gd name="connsiteX1" fmla="*/ 67112 w 704675"/>
              <a:gd name="connsiteY1" fmla="*/ 595649 h 654372"/>
              <a:gd name="connsiteX2" fmla="*/ 125835 w 704675"/>
              <a:gd name="connsiteY2" fmla="*/ 511759 h 654372"/>
              <a:gd name="connsiteX3" fmla="*/ 184558 w 704675"/>
              <a:gd name="connsiteY3" fmla="*/ 427870 h 654372"/>
              <a:gd name="connsiteX4" fmla="*/ 201336 w 704675"/>
              <a:gd name="connsiteY4" fmla="*/ 402703 h 654372"/>
              <a:gd name="connsiteX5" fmla="*/ 276837 w 704675"/>
              <a:gd name="connsiteY5" fmla="*/ 343980 h 654372"/>
              <a:gd name="connsiteX6" fmla="*/ 310393 w 704675"/>
              <a:gd name="connsiteY6" fmla="*/ 327202 h 654372"/>
              <a:gd name="connsiteX7" fmla="*/ 335560 w 704675"/>
              <a:gd name="connsiteY7" fmla="*/ 318813 h 654372"/>
              <a:gd name="connsiteX8" fmla="*/ 394283 w 704675"/>
              <a:gd name="connsiteY8" fmla="*/ 285257 h 654372"/>
              <a:gd name="connsiteX9" fmla="*/ 419449 w 704675"/>
              <a:gd name="connsiteY9" fmla="*/ 260090 h 654372"/>
              <a:gd name="connsiteX10" fmla="*/ 453005 w 704675"/>
              <a:gd name="connsiteY10" fmla="*/ 234923 h 654372"/>
              <a:gd name="connsiteX11" fmla="*/ 486561 w 704675"/>
              <a:gd name="connsiteY11" fmla="*/ 218145 h 654372"/>
              <a:gd name="connsiteX12" fmla="*/ 545284 w 704675"/>
              <a:gd name="connsiteY12" fmla="*/ 159422 h 654372"/>
              <a:gd name="connsiteX13" fmla="*/ 587229 w 704675"/>
              <a:gd name="connsiteY13" fmla="*/ 125866 h 654372"/>
              <a:gd name="connsiteX14" fmla="*/ 637563 w 704675"/>
              <a:gd name="connsiteY14" fmla="*/ 83921 h 654372"/>
              <a:gd name="connsiteX15" fmla="*/ 671119 w 704675"/>
              <a:gd name="connsiteY15" fmla="*/ 25198 h 654372"/>
              <a:gd name="connsiteX16" fmla="*/ 704675 w 704675"/>
              <a:gd name="connsiteY16" fmla="*/ 31 h 6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4675" h="654372">
                <a:moveTo>
                  <a:pt x="0" y="654372"/>
                </a:moveTo>
                <a:cubicBezTo>
                  <a:pt x="25259" y="634165"/>
                  <a:pt x="46479" y="619721"/>
                  <a:pt x="67112" y="595649"/>
                </a:cubicBezTo>
                <a:cubicBezTo>
                  <a:pt x="85745" y="573911"/>
                  <a:pt x="111396" y="533417"/>
                  <a:pt x="125835" y="511759"/>
                </a:cubicBezTo>
                <a:cubicBezTo>
                  <a:pt x="202978" y="396045"/>
                  <a:pt x="122448" y="514823"/>
                  <a:pt x="184558" y="427870"/>
                </a:cubicBezTo>
                <a:cubicBezTo>
                  <a:pt x="190418" y="419666"/>
                  <a:pt x="194881" y="410448"/>
                  <a:pt x="201336" y="402703"/>
                </a:cubicBezTo>
                <a:cubicBezTo>
                  <a:pt x="221063" y="379030"/>
                  <a:pt x="250112" y="357342"/>
                  <a:pt x="276837" y="343980"/>
                </a:cubicBezTo>
                <a:cubicBezTo>
                  <a:pt x="288022" y="338387"/>
                  <a:pt x="298899" y="332128"/>
                  <a:pt x="310393" y="327202"/>
                </a:cubicBezTo>
                <a:cubicBezTo>
                  <a:pt x="318521" y="323719"/>
                  <a:pt x="327171" y="321609"/>
                  <a:pt x="335560" y="318813"/>
                </a:cubicBezTo>
                <a:cubicBezTo>
                  <a:pt x="403661" y="250712"/>
                  <a:pt x="315416" y="330324"/>
                  <a:pt x="394283" y="285257"/>
                </a:cubicBezTo>
                <a:cubicBezTo>
                  <a:pt x="404583" y="279371"/>
                  <a:pt x="410442" y="267811"/>
                  <a:pt x="419449" y="260090"/>
                </a:cubicBezTo>
                <a:cubicBezTo>
                  <a:pt x="430065" y="250991"/>
                  <a:pt x="441149" y="242333"/>
                  <a:pt x="453005" y="234923"/>
                </a:cubicBezTo>
                <a:cubicBezTo>
                  <a:pt x="463610" y="228295"/>
                  <a:pt x="476882" y="226064"/>
                  <a:pt x="486561" y="218145"/>
                </a:cubicBezTo>
                <a:cubicBezTo>
                  <a:pt x="507986" y="200616"/>
                  <a:pt x="523668" y="176715"/>
                  <a:pt x="545284" y="159422"/>
                </a:cubicBezTo>
                <a:cubicBezTo>
                  <a:pt x="559266" y="148237"/>
                  <a:pt x="573754" y="137657"/>
                  <a:pt x="587229" y="125866"/>
                </a:cubicBezTo>
                <a:cubicBezTo>
                  <a:pt x="638903" y="80651"/>
                  <a:pt x="586057" y="118258"/>
                  <a:pt x="637563" y="83921"/>
                </a:cubicBezTo>
                <a:cubicBezTo>
                  <a:pt x="648621" y="50746"/>
                  <a:pt x="643417" y="57517"/>
                  <a:pt x="671119" y="25198"/>
                </a:cubicBezTo>
                <a:cubicBezTo>
                  <a:pt x="694386" y="-1946"/>
                  <a:pt x="685336" y="31"/>
                  <a:pt x="704675" y="3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1782CA-55E7-41AA-B2B3-3DD967902182}"/>
              </a:ext>
            </a:extLst>
          </p:cNvPr>
          <p:cNvSpPr txBox="1"/>
          <p:nvPr/>
        </p:nvSpPr>
        <p:spPr>
          <a:xfrm>
            <a:off x="5841842" y="1753995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F4AE6-69C0-4B58-8769-80274FDF9ADE}"/>
              </a:ext>
            </a:extLst>
          </p:cNvPr>
          <p:cNvSpPr txBox="1"/>
          <p:nvPr/>
        </p:nvSpPr>
        <p:spPr>
          <a:xfrm>
            <a:off x="6788838" y="1753995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diff</a:t>
            </a:r>
            <a:endParaRPr lang="he-IL" dirty="0">
              <a:solidFill>
                <a:srgbClr val="FFD966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429329-1DCF-4AED-8FB7-EF4308A37B1E}"/>
              </a:ext>
            </a:extLst>
          </p:cNvPr>
          <p:cNvCxnSpPr>
            <a:cxnSpLocks/>
          </p:cNvCxnSpPr>
          <p:nvPr/>
        </p:nvCxnSpPr>
        <p:spPr>
          <a:xfrm>
            <a:off x="1709305" y="267689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071C69-3069-49D5-8C07-224021BDEED8}"/>
              </a:ext>
            </a:extLst>
          </p:cNvPr>
          <p:cNvCxnSpPr>
            <a:cxnSpLocks/>
          </p:cNvCxnSpPr>
          <p:nvPr/>
        </p:nvCxnSpPr>
        <p:spPr>
          <a:xfrm flipV="1">
            <a:off x="1709305" y="45381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E5BE2F-818D-43B6-BB64-F4C986B72F5A}"/>
              </a:ext>
            </a:extLst>
          </p:cNvPr>
          <p:cNvSpPr txBox="1"/>
          <p:nvPr/>
        </p:nvSpPr>
        <p:spPr>
          <a:xfrm>
            <a:off x="727794" y="1313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F9BBB5-CA28-4140-A220-16F5244CC6BC}"/>
              </a:ext>
            </a:extLst>
          </p:cNvPr>
          <p:cNvSpPr txBox="1"/>
          <p:nvPr/>
        </p:nvSpPr>
        <p:spPr>
          <a:xfrm>
            <a:off x="2497871" y="279853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ADCBC-3D20-40DB-BD17-4DF5567845C3}"/>
              </a:ext>
            </a:extLst>
          </p:cNvPr>
          <p:cNvSpPr/>
          <p:nvPr/>
        </p:nvSpPr>
        <p:spPr>
          <a:xfrm>
            <a:off x="1843529" y="378309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6B5984-EF81-4C4D-A1A8-F3F2C0CA507F}"/>
              </a:ext>
            </a:extLst>
          </p:cNvPr>
          <p:cNvSpPr/>
          <p:nvPr/>
        </p:nvSpPr>
        <p:spPr>
          <a:xfrm>
            <a:off x="2406050" y="764203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006E48-DB39-46C9-B9C2-48DEA71091F3}"/>
              </a:ext>
            </a:extLst>
          </p:cNvPr>
          <p:cNvSpPr txBox="1"/>
          <p:nvPr/>
        </p:nvSpPr>
        <p:spPr>
          <a:xfrm>
            <a:off x="291913" y="414541"/>
            <a:ext cx="14727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Congruent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4442E-F5B3-49CA-B589-D79BBA0B2EDA}"/>
              </a:ext>
            </a:extLst>
          </p:cNvPr>
          <p:cNvSpPr txBox="1"/>
          <p:nvPr/>
        </p:nvSpPr>
        <p:spPr>
          <a:xfrm>
            <a:off x="291914" y="720846"/>
            <a:ext cx="14173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Incongruent</a:t>
            </a:r>
            <a:endParaRPr lang="he-IL" dirty="0">
              <a:solidFill>
                <a:srgbClr val="FFD966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2A5E3BA-3270-4FAA-A7BA-A20093927786}"/>
              </a:ext>
            </a:extLst>
          </p:cNvPr>
          <p:cNvSpPr/>
          <p:nvPr/>
        </p:nvSpPr>
        <p:spPr>
          <a:xfrm>
            <a:off x="2230321" y="778933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32F1890-6B05-4FD6-A480-53E146D6AB92}"/>
              </a:ext>
            </a:extLst>
          </p:cNvPr>
          <p:cNvSpPr/>
          <p:nvPr/>
        </p:nvSpPr>
        <p:spPr>
          <a:xfrm>
            <a:off x="2437190" y="795262"/>
            <a:ext cx="879929" cy="1857828"/>
          </a:xfrm>
          <a:custGeom>
            <a:avLst/>
            <a:gdLst>
              <a:gd name="connsiteX0" fmla="*/ 498929 w 879929"/>
              <a:gd name="connsiteY0" fmla="*/ 1857828 h 1857828"/>
              <a:gd name="connsiteX1" fmla="*/ 500743 w 879929"/>
              <a:gd name="connsiteY1" fmla="*/ 1816100 h 1857828"/>
              <a:gd name="connsiteX2" fmla="*/ 515257 w 879929"/>
              <a:gd name="connsiteY2" fmla="*/ 1785257 h 1857828"/>
              <a:gd name="connsiteX3" fmla="*/ 524329 w 879929"/>
              <a:gd name="connsiteY3" fmla="*/ 1763485 h 1857828"/>
              <a:gd name="connsiteX4" fmla="*/ 538843 w 879929"/>
              <a:gd name="connsiteY4" fmla="*/ 1743528 h 1857828"/>
              <a:gd name="connsiteX5" fmla="*/ 544286 w 879929"/>
              <a:gd name="connsiteY5" fmla="*/ 1732642 h 1857828"/>
              <a:gd name="connsiteX6" fmla="*/ 549729 w 879929"/>
              <a:gd name="connsiteY6" fmla="*/ 1723571 h 1857828"/>
              <a:gd name="connsiteX7" fmla="*/ 558800 w 879929"/>
              <a:gd name="connsiteY7" fmla="*/ 1707242 h 1857828"/>
              <a:gd name="connsiteX8" fmla="*/ 562429 w 879929"/>
              <a:gd name="connsiteY8" fmla="*/ 1696357 h 1857828"/>
              <a:gd name="connsiteX9" fmla="*/ 566057 w 879929"/>
              <a:gd name="connsiteY9" fmla="*/ 1689100 h 1857828"/>
              <a:gd name="connsiteX10" fmla="*/ 571500 w 879929"/>
              <a:gd name="connsiteY10" fmla="*/ 1674585 h 1857828"/>
              <a:gd name="connsiteX11" fmla="*/ 573314 w 879929"/>
              <a:gd name="connsiteY11" fmla="*/ 1663700 h 1857828"/>
              <a:gd name="connsiteX12" fmla="*/ 580572 w 879929"/>
              <a:gd name="connsiteY12" fmla="*/ 1647371 h 1857828"/>
              <a:gd name="connsiteX13" fmla="*/ 587829 w 879929"/>
              <a:gd name="connsiteY13" fmla="*/ 1625600 h 1857828"/>
              <a:gd name="connsiteX14" fmla="*/ 595086 w 879929"/>
              <a:gd name="connsiteY14" fmla="*/ 1602014 h 1857828"/>
              <a:gd name="connsiteX15" fmla="*/ 598714 w 879929"/>
              <a:gd name="connsiteY15" fmla="*/ 1585685 h 1857828"/>
              <a:gd name="connsiteX16" fmla="*/ 604157 w 879929"/>
              <a:gd name="connsiteY16" fmla="*/ 1576614 h 1857828"/>
              <a:gd name="connsiteX17" fmla="*/ 607786 w 879929"/>
              <a:gd name="connsiteY17" fmla="*/ 1569357 h 1857828"/>
              <a:gd name="connsiteX18" fmla="*/ 631372 w 879929"/>
              <a:gd name="connsiteY18" fmla="*/ 1538514 h 1857828"/>
              <a:gd name="connsiteX19" fmla="*/ 638629 w 879929"/>
              <a:gd name="connsiteY19" fmla="*/ 1525814 h 1857828"/>
              <a:gd name="connsiteX20" fmla="*/ 645886 w 879929"/>
              <a:gd name="connsiteY20" fmla="*/ 1509485 h 1857828"/>
              <a:gd name="connsiteX21" fmla="*/ 654957 w 879929"/>
              <a:gd name="connsiteY21" fmla="*/ 1498600 h 1857828"/>
              <a:gd name="connsiteX22" fmla="*/ 664029 w 879929"/>
              <a:gd name="connsiteY22" fmla="*/ 1476828 h 1857828"/>
              <a:gd name="connsiteX23" fmla="*/ 680357 w 879929"/>
              <a:gd name="connsiteY23" fmla="*/ 1449614 h 1857828"/>
              <a:gd name="connsiteX24" fmla="*/ 693057 w 879929"/>
              <a:gd name="connsiteY24" fmla="*/ 1420585 h 1857828"/>
              <a:gd name="connsiteX25" fmla="*/ 725714 w 879929"/>
              <a:gd name="connsiteY25" fmla="*/ 1364342 h 1857828"/>
              <a:gd name="connsiteX26" fmla="*/ 740229 w 879929"/>
              <a:gd name="connsiteY26" fmla="*/ 1320800 h 1857828"/>
              <a:gd name="connsiteX27" fmla="*/ 743857 w 879929"/>
              <a:gd name="connsiteY27" fmla="*/ 1306285 h 1857828"/>
              <a:gd name="connsiteX28" fmla="*/ 760186 w 879929"/>
              <a:gd name="connsiteY28" fmla="*/ 1230085 h 1857828"/>
              <a:gd name="connsiteX29" fmla="*/ 778329 w 879929"/>
              <a:gd name="connsiteY29" fmla="*/ 1153885 h 1857828"/>
              <a:gd name="connsiteX30" fmla="*/ 787400 w 879929"/>
              <a:gd name="connsiteY30" fmla="*/ 1103085 h 1857828"/>
              <a:gd name="connsiteX31" fmla="*/ 798286 w 879929"/>
              <a:gd name="connsiteY31" fmla="*/ 1061357 h 1857828"/>
              <a:gd name="connsiteX32" fmla="*/ 801914 w 879929"/>
              <a:gd name="connsiteY32" fmla="*/ 1035957 h 1857828"/>
              <a:gd name="connsiteX33" fmla="*/ 810986 w 879929"/>
              <a:gd name="connsiteY33" fmla="*/ 1012371 h 1857828"/>
              <a:gd name="connsiteX34" fmla="*/ 820057 w 879929"/>
              <a:gd name="connsiteY34" fmla="*/ 981528 h 1857828"/>
              <a:gd name="connsiteX35" fmla="*/ 823686 w 879929"/>
              <a:gd name="connsiteY35" fmla="*/ 957942 h 1857828"/>
              <a:gd name="connsiteX36" fmla="*/ 830943 w 879929"/>
              <a:gd name="connsiteY36" fmla="*/ 934357 h 1857828"/>
              <a:gd name="connsiteX37" fmla="*/ 836386 w 879929"/>
              <a:gd name="connsiteY37" fmla="*/ 907142 h 1857828"/>
              <a:gd name="connsiteX38" fmla="*/ 841829 w 879929"/>
              <a:gd name="connsiteY38" fmla="*/ 887185 h 1857828"/>
              <a:gd name="connsiteX39" fmla="*/ 849086 w 879929"/>
              <a:gd name="connsiteY39" fmla="*/ 847271 h 1857828"/>
              <a:gd name="connsiteX40" fmla="*/ 856343 w 879929"/>
              <a:gd name="connsiteY40" fmla="*/ 825500 h 1857828"/>
              <a:gd name="connsiteX41" fmla="*/ 861786 w 879929"/>
              <a:gd name="connsiteY41" fmla="*/ 805542 h 1857828"/>
              <a:gd name="connsiteX42" fmla="*/ 869043 w 879929"/>
              <a:gd name="connsiteY42" fmla="*/ 774700 h 1857828"/>
              <a:gd name="connsiteX43" fmla="*/ 876300 w 879929"/>
              <a:gd name="connsiteY43" fmla="*/ 752928 h 1857828"/>
              <a:gd name="connsiteX44" fmla="*/ 878114 w 879929"/>
              <a:gd name="connsiteY44" fmla="*/ 727528 h 1857828"/>
              <a:gd name="connsiteX45" fmla="*/ 879929 w 879929"/>
              <a:gd name="connsiteY45" fmla="*/ 707571 h 1857828"/>
              <a:gd name="connsiteX46" fmla="*/ 878114 w 879929"/>
              <a:gd name="connsiteY46" fmla="*/ 635000 h 1857828"/>
              <a:gd name="connsiteX47" fmla="*/ 876300 w 879929"/>
              <a:gd name="connsiteY47" fmla="*/ 622300 h 1857828"/>
              <a:gd name="connsiteX48" fmla="*/ 836386 w 879929"/>
              <a:gd name="connsiteY48" fmla="*/ 533400 h 1857828"/>
              <a:gd name="connsiteX49" fmla="*/ 829129 w 879929"/>
              <a:gd name="connsiteY49" fmla="*/ 517071 h 1857828"/>
              <a:gd name="connsiteX50" fmla="*/ 818243 w 879929"/>
              <a:gd name="connsiteY50" fmla="*/ 504371 h 1857828"/>
              <a:gd name="connsiteX51" fmla="*/ 783772 w 879929"/>
              <a:gd name="connsiteY51" fmla="*/ 460828 h 1857828"/>
              <a:gd name="connsiteX52" fmla="*/ 731157 w 879929"/>
              <a:gd name="connsiteY52" fmla="*/ 417285 h 1857828"/>
              <a:gd name="connsiteX53" fmla="*/ 691243 w 879929"/>
              <a:gd name="connsiteY53" fmla="*/ 390071 h 1857828"/>
              <a:gd name="connsiteX54" fmla="*/ 609600 w 879929"/>
              <a:gd name="connsiteY54" fmla="*/ 359228 h 1857828"/>
              <a:gd name="connsiteX55" fmla="*/ 578757 w 879929"/>
              <a:gd name="connsiteY55" fmla="*/ 348342 h 1857828"/>
              <a:gd name="connsiteX56" fmla="*/ 551543 w 879929"/>
              <a:gd name="connsiteY56" fmla="*/ 337457 h 1857828"/>
              <a:gd name="connsiteX57" fmla="*/ 504372 w 879929"/>
              <a:gd name="connsiteY57" fmla="*/ 321128 h 1857828"/>
              <a:gd name="connsiteX58" fmla="*/ 488043 w 879929"/>
              <a:gd name="connsiteY58" fmla="*/ 312057 h 1857828"/>
              <a:gd name="connsiteX59" fmla="*/ 449943 w 879929"/>
              <a:gd name="connsiteY59" fmla="*/ 293914 h 1857828"/>
              <a:gd name="connsiteX60" fmla="*/ 399143 w 879929"/>
              <a:gd name="connsiteY60" fmla="*/ 266700 h 1857828"/>
              <a:gd name="connsiteX61" fmla="*/ 373743 w 879929"/>
              <a:gd name="connsiteY61" fmla="*/ 255814 h 1857828"/>
              <a:gd name="connsiteX62" fmla="*/ 348343 w 879929"/>
              <a:gd name="connsiteY62" fmla="*/ 243114 h 1857828"/>
              <a:gd name="connsiteX63" fmla="*/ 328386 w 879929"/>
              <a:gd name="connsiteY63" fmla="*/ 235857 h 1857828"/>
              <a:gd name="connsiteX64" fmla="*/ 261257 w 879929"/>
              <a:gd name="connsiteY64" fmla="*/ 201385 h 1857828"/>
              <a:gd name="connsiteX65" fmla="*/ 239486 w 879929"/>
              <a:gd name="connsiteY65" fmla="*/ 192314 h 1857828"/>
              <a:gd name="connsiteX66" fmla="*/ 208643 w 879929"/>
              <a:gd name="connsiteY66" fmla="*/ 172357 h 1857828"/>
              <a:gd name="connsiteX67" fmla="*/ 183243 w 879929"/>
              <a:gd name="connsiteY67" fmla="*/ 157842 h 1857828"/>
              <a:gd name="connsiteX68" fmla="*/ 150586 w 879929"/>
              <a:gd name="connsiteY68" fmla="*/ 132442 h 1857828"/>
              <a:gd name="connsiteX69" fmla="*/ 136072 w 879929"/>
              <a:gd name="connsiteY69" fmla="*/ 119742 h 1857828"/>
              <a:gd name="connsiteX70" fmla="*/ 128814 w 879929"/>
              <a:gd name="connsiteY70" fmla="*/ 112485 h 1857828"/>
              <a:gd name="connsiteX71" fmla="*/ 112486 w 879929"/>
              <a:gd name="connsiteY71" fmla="*/ 99785 h 1857828"/>
              <a:gd name="connsiteX72" fmla="*/ 96157 w 879929"/>
              <a:gd name="connsiteY72" fmla="*/ 85271 h 1857828"/>
              <a:gd name="connsiteX73" fmla="*/ 70757 w 879929"/>
              <a:gd name="connsiteY73" fmla="*/ 65314 h 1857828"/>
              <a:gd name="connsiteX74" fmla="*/ 65314 w 879929"/>
              <a:gd name="connsiteY74" fmla="*/ 58057 h 1857828"/>
              <a:gd name="connsiteX75" fmla="*/ 59872 w 879929"/>
              <a:gd name="connsiteY75" fmla="*/ 54428 h 1857828"/>
              <a:gd name="connsiteX76" fmla="*/ 41729 w 879929"/>
              <a:gd name="connsiteY76" fmla="*/ 38100 h 1857828"/>
              <a:gd name="connsiteX77" fmla="*/ 34472 w 879929"/>
              <a:gd name="connsiteY77" fmla="*/ 32657 h 1857828"/>
              <a:gd name="connsiteX78" fmla="*/ 23586 w 879929"/>
              <a:gd name="connsiteY78" fmla="*/ 21771 h 1857828"/>
              <a:gd name="connsiteX79" fmla="*/ 7257 w 879929"/>
              <a:gd name="connsiteY79" fmla="*/ 9071 h 1857828"/>
              <a:gd name="connsiteX80" fmla="*/ 0 w 879929"/>
              <a:gd name="connsiteY80" fmla="*/ 0 h 18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879929" h="1857828">
                <a:moveTo>
                  <a:pt x="498929" y="1857828"/>
                </a:moveTo>
                <a:cubicBezTo>
                  <a:pt x="499534" y="1843919"/>
                  <a:pt x="497687" y="1829683"/>
                  <a:pt x="500743" y="1816100"/>
                </a:cubicBezTo>
                <a:cubicBezTo>
                  <a:pt x="503237" y="1805015"/>
                  <a:pt x="510609" y="1795625"/>
                  <a:pt x="515257" y="1785257"/>
                </a:cubicBezTo>
                <a:cubicBezTo>
                  <a:pt x="518473" y="1778083"/>
                  <a:pt x="520460" y="1770329"/>
                  <a:pt x="524329" y="1763485"/>
                </a:cubicBezTo>
                <a:cubicBezTo>
                  <a:pt x="528376" y="1756324"/>
                  <a:pt x="535164" y="1750885"/>
                  <a:pt x="538843" y="1743528"/>
                </a:cubicBezTo>
                <a:cubicBezTo>
                  <a:pt x="540657" y="1739899"/>
                  <a:pt x="542343" y="1736204"/>
                  <a:pt x="544286" y="1732642"/>
                </a:cubicBezTo>
                <a:cubicBezTo>
                  <a:pt x="545975" y="1729546"/>
                  <a:pt x="548152" y="1726725"/>
                  <a:pt x="549729" y="1723571"/>
                </a:cubicBezTo>
                <a:cubicBezTo>
                  <a:pt x="558046" y="1706937"/>
                  <a:pt x="548092" y="1721521"/>
                  <a:pt x="558800" y="1707242"/>
                </a:cubicBezTo>
                <a:cubicBezTo>
                  <a:pt x="560010" y="1703614"/>
                  <a:pt x="561009" y="1699908"/>
                  <a:pt x="562429" y="1696357"/>
                </a:cubicBezTo>
                <a:cubicBezTo>
                  <a:pt x="563433" y="1693846"/>
                  <a:pt x="565017" y="1691596"/>
                  <a:pt x="566057" y="1689100"/>
                </a:cubicBezTo>
                <a:cubicBezTo>
                  <a:pt x="568044" y="1684330"/>
                  <a:pt x="569686" y="1679423"/>
                  <a:pt x="571500" y="1674585"/>
                </a:cubicBezTo>
                <a:cubicBezTo>
                  <a:pt x="572105" y="1670957"/>
                  <a:pt x="572346" y="1667249"/>
                  <a:pt x="573314" y="1663700"/>
                </a:cubicBezTo>
                <a:cubicBezTo>
                  <a:pt x="574704" y="1658602"/>
                  <a:pt x="578179" y="1652155"/>
                  <a:pt x="580572" y="1647371"/>
                </a:cubicBezTo>
                <a:cubicBezTo>
                  <a:pt x="585435" y="1623051"/>
                  <a:pt x="577965" y="1657165"/>
                  <a:pt x="587829" y="1625600"/>
                </a:cubicBezTo>
                <a:cubicBezTo>
                  <a:pt x="596610" y="1597500"/>
                  <a:pt x="586748" y="1618687"/>
                  <a:pt x="595086" y="1602014"/>
                </a:cubicBezTo>
                <a:cubicBezTo>
                  <a:pt x="596295" y="1596571"/>
                  <a:pt x="596839" y="1590936"/>
                  <a:pt x="598714" y="1585685"/>
                </a:cubicBezTo>
                <a:cubicBezTo>
                  <a:pt x="599900" y="1582364"/>
                  <a:pt x="602444" y="1579696"/>
                  <a:pt x="604157" y="1576614"/>
                </a:cubicBezTo>
                <a:cubicBezTo>
                  <a:pt x="605471" y="1574250"/>
                  <a:pt x="606187" y="1571538"/>
                  <a:pt x="607786" y="1569357"/>
                </a:cubicBezTo>
                <a:cubicBezTo>
                  <a:pt x="625859" y="1544712"/>
                  <a:pt x="619862" y="1557217"/>
                  <a:pt x="631372" y="1538514"/>
                </a:cubicBezTo>
                <a:cubicBezTo>
                  <a:pt x="633927" y="1534362"/>
                  <a:pt x="636449" y="1530175"/>
                  <a:pt x="638629" y="1525814"/>
                </a:cubicBezTo>
                <a:cubicBezTo>
                  <a:pt x="641293" y="1520486"/>
                  <a:pt x="642822" y="1514593"/>
                  <a:pt x="645886" y="1509485"/>
                </a:cubicBezTo>
                <a:cubicBezTo>
                  <a:pt x="648316" y="1505435"/>
                  <a:pt x="652663" y="1502729"/>
                  <a:pt x="654957" y="1498600"/>
                </a:cubicBezTo>
                <a:cubicBezTo>
                  <a:pt x="658775" y="1491727"/>
                  <a:pt x="660410" y="1483808"/>
                  <a:pt x="664029" y="1476828"/>
                </a:cubicBezTo>
                <a:cubicBezTo>
                  <a:pt x="668899" y="1467437"/>
                  <a:pt x="675505" y="1459015"/>
                  <a:pt x="680357" y="1449614"/>
                </a:cubicBezTo>
                <a:cubicBezTo>
                  <a:pt x="685201" y="1440228"/>
                  <a:pt x="688097" y="1429910"/>
                  <a:pt x="693057" y="1420585"/>
                </a:cubicBezTo>
                <a:cubicBezTo>
                  <a:pt x="703238" y="1401445"/>
                  <a:pt x="718305" y="1384715"/>
                  <a:pt x="725714" y="1364342"/>
                </a:cubicBezTo>
                <a:cubicBezTo>
                  <a:pt x="733104" y="1344023"/>
                  <a:pt x="734004" y="1342589"/>
                  <a:pt x="740229" y="1320800"/>
                </a:cubicBezTo>
                <a:cubicBezTo>
                  <a:pt x="741599" y="1316005"/>
                  <a:pt x="742879" y="1311175"/>
                  <a:pt x="743857" y="1306285"/>
                </a:cubicBezTo>
                <a:cubicBezTo>
                  <a:pt x="752684" y="1262147"/>
                  <a:pt x="740407" y="1301783"/>
                  <a:pt x="760186" y="1230085"/>
                </a:cubicBezTo>
                <a:cubicBezTo>
                  <a:pt x="776815" y="1169803"/>
                  <a:pt x="771933" y="1195452"/>
                  <a:pt x="778329" y="1153885"/>
                </a:cubicBezTo>
                <a:cubicBezTo>
                  <a:pt x="781551" y="1111995"/>
                  <a:pt x="777292" y="1148569"/>
                  <a:pt x="787400" y="1103085"/>
                </a:cubicBezTo>
                <a:cubicBezTo>
                  <a:pt x="796299" y="1063039"/>
                  <a:pt x="784564" y="1099093"/>
                  <a:pt x="798286" y="1061357"/>
                </a:cubicBezTo>
                <a:cubicBezTo>
                  <a:pt x="799495" y="1052890"/>
                  <a:pt x="799768" y="1044236"/>
                  <a:pt x="801914" y="1035957"/>
                </a:cubicBezTo>
                <a:cubicBezTo>
                  <a:pt x="804028" y="1027803"/>
                  <a:pt x="808322" y="1020362"/>
                  <a:pt x="810986" y="1012371"/>
                </a:cubicBezTo>
                <a:cubicBezTo>
                  <a:pt x="814375" y="1002205"/>
                  <a:pt x="817622" y="991964"/>
                  <a:pt x="820057" y="981528"/>
                </a:cubicBezTo>
                <a:cubicBezTo>
                  <a:pt x="821864" y="973782"/>
                  <a:pt x="821897" y="965693"/>
                  <a:pt x="823686" y="957942"/>
                </a:cubicBezTo>
                <a:cubicBezTo>
                  <a:pt x="825536" y="949927"/>
                  <a:pt x="828948" y="942337"/>
                  <a:pt x="830943" y="934357"/>
                </a:cubicBezTo>
                <a:cubicBezTo>
                  <a:pt x="833187" y="925382"/>
                  <a:pt x="834306" y="916156"/>
                  <a:pt x="836386" y="907142"/>
                </a:cubicBezTo>
                <a:cubicBezTo>
                  <a:pt x="837936" y="900423"/>
                  <a:pt x="840398" y="893930"/>
                  <a:pt x="841829" y="887185"/>
                </a:cubicBezTo>
                <a:cubicBezTo>
                  <a:pt x="844635" y="873957"/>
                  <a:pt x="844810" y="860100"/>
                  <a:pt x="849086" y="847271"/>
                </a:cubicBezTo>
                <a:cubicBezTo>
                  <a:pt x="851505" y="840014"/>
                  <a:pt x="854116" y="832818"/>
                  <a:pt x="856343" y="825500"/>
                </a:cubicBezTo>
                <a:cubicBezTo>
                  <a:pt x="858351" y="818903"/>
                  <a:pt x="860114" y="812232"/>
                  <a:pt x="861786" y="805542"/>
                </a:cubicBezTo>
                <a:cubicBezTo>
                  <a:pt x="864466" y="794821"/>
                  <a:pt x="865877" y="785253"/>
                  <a:pt x="869043" y="774700"/>
                </a:cubicBezTo>
                <a:cubicBezTo>
                  <a:pt x="871241" y="767373"/>
                  <a:pt x="873881" y="760185"/>
                  <a:pt x="876300" y="752928"/>
                </a:cubicBezTo>
                <a:cubicBezTo>
                  <a:pt x="876905" y="744461"/>
                  <a:pt x="877437" y="735989"/>
                  <a:pt x="878114" y="727528"/>
                </a:cubicBezTo>
                <a:cubicBezTo>
                  <a:pt x="878647" y="720869"/>
                  <a:pt x="879929" y="714251"/>
                  <a:pt x="879929" y="707571"/>
                </a:cubicBezTo>
                <a:cubicBezTo>
                  <a:pt x="879929" y="683373"/>
                  <a:pt x="879143" y="659176"/>
                  <a:pt x="878114" y="635000"/>
                </a:cubicBezTo>
                <a:cubicBezTo>
                  <a:pt x="877932" y="630728"/>
                  <a:pt x="877613" y="626370"/>
                  <a:pt x="876300" y="622300"/>
                </a:cubicBezTo>
                <a:cubicBezTo>
                  <a:pt x="854606" y="555046"/>
                  <a:pt x="866445" y="601036"/>
                  <a:pt x="836386" y="533400"/>
                </a:cubicBezTo>
                <a:cubicBezTo>
                  <a:pt x="833967" y="527957"/>
                  <a:pt x="832286" y="522122"/>
                  <a:pt x="829129" y="517071"/>
                </a:cubicBezTo>
                <a:cubicBezTo>
                  <a:pt x="826174" y="512343"/>
                  <a:pt x="821588" y="508832"/>
                  <a:pt x="818243" y="504371"/>
                </a:cubicBezTo>
                <a:cubicBezTo>
                  <a:pt x="796625" y="475547"/>
                  <a:pt x="819116" y="497586"/>
                  <a:pt x="783772" y="460828"/>
                </a:cubicBezTo>
                <a:cubicBezTo>
                  <a:pt x="768724" y="445178"/>
                  <a:pt x="748438" y="429692"/>
                  <a:pt x="731157" y="417285"/>
                </a:cubicBezTo>
                <a:cubicBezTo>
                  <a:pt x="718076" y="407894"/>
                  <a:pt x="705114" y="398251"/>
                  <a:pt x="691243" y="390071"/>
                </a:cubicBezTo>
                <a:cubicBezTo>
                  <a:pt x="662688" y="373231"/>
                  <a:pt x="642443" y="370820"/>
                  <a:pt x="609600" y="359228"/>
                </a:cubicBezTo>
                <a:cubicBezTo>
                  <a:pt x="599319" y="355599"/>
                  <a:pt x="588965" y="352170"/>
                  <a:pt x="578757" y="348342"/>
                </a:cubicBezTo>
                <a:cubicBezTo>
                  <a:pt x="569609" y="344912"/>
                  <a:pt x="560751" y="340724"/>
                  <a:pt x="551543" y="337457"/>
                </a:cubicBezTo>
                <a:cubicBezTo>
                  <a:pt x="530331" y="329930"/>
                  <a:pt x="522911" y="329909"/>
                  <a:pt x="504372" y="321128"/>
                </a:cubicBezTo>
                <a:cubicBezTo>
                  <a:pt x="498745" y="318463"/>
                  <a:pt x="493612" y="314841"/>
                  <a:pt x="488043" y="312057"/>
                </a:cubicBezTo>
                <a:cubicBezTo>
                  <a:pt x="471835" y="303953"/>
                  <a:pt x="468790" y="306478"/>
                  <a:pt x="449943" y="293914"/>
                </a:cubicBezTo>
                <a:cubicBezTo>
                  <a:pt x="430534" y="280975"/>
                  <a:pt x="429813" y="279845"/>
                  <a:pt x="399143" y="266700"/>
                </a:cubicBezTo>
                <a:cubicBezTo>
                  <a:pt x="390676" y="263071"/>
                  <a:pt x="382098" y="259693"/>
                  <a:pt x="373743" y="255814"/>
                </a:cubicBezTo>
                <a:cubicBezTo>
                  <a:pt x="365157" y="251828"/>
                  <a:pt x="357239" y="246349"/>
                  <a:pt x="348343" y="243114"/>
                </a:cubicBezTo>
                <a:cubicBezTo>
                  <a:pt x="341691" y="240695"/>
                  <a:pt x="334877" y="238679"/>
                  <a:pt x="328386" y="235857"/>
                </a:cubicBezTo>
                <a:cubicBezTo>
                  <a:pt x="300879" y="223897"/>
                  <a:pt x="293847" y="214964"/>
                  <a:pt x="261257" y="201385"/>
                </a:cubicBezTo>
                <a:cubicBezTo>
                  <a:pt x="254000" y="198361"/>
                  <a:pt x="246518" y="195830"/>
                  <a:pt x="239486" y="192314"/>
                </a:cubicBezTo>
                <a:cubicBezTo>
                  <a:pt x="215050" y="180096"/>
                  <a:pt x="228433" y="184535"/>
                  <a:pt x="208643" y="172357"/>
                </a:cubicBezTo>
                <a:cubicBezTo>
                  <a:pt x="167064" y="146771"/>
                  <a:pt x="237184" y="193804"/>
                  <a:pt x="183243" y="157842"/>
                </a:cubicBezTo>
                <a:cubicBezTo>
                  <a:pt x="170868" y="149592"/>
                  <a:pt x="162477" y="142455"/>
                  <a:pt x="150586" y="132442"/>
                </a:cubicBezTo>
                <a:cubicBezTo>
                  <a:pt x="145669" y="128301"/>
                  <a:pt x="140618" y="124287"/>
                  <a:pt x="136072" y="119742"/>
                </a:cubicBezTo>
                <a:cubicBezTo>
                  <a:pt x="133653" y="117323"/>
                  <a:pt x="131426" y="114695"/>
                  <a:pt x="128814" y="112485"/>
                </a:cubicBezTo>
                <a:cubicBezTo>
                  <a:pt x="123550" y="108031"/>
                  <a:pt x="117640" y="104366"/>
                  <a:pt x="112486" y="99785"/>
                </a:cubicBezTo>
                <a:cubicBezTo>
                  <a:pt x="107043" y="94947"/>
                  <a:pt x="101778" y="89900"/>
                  <a:pt x="96157" y="85271"/>
                </a:cubicBezTo>
                <a:cubicBezTo>
                  <a:pt x="89032" y="79403"/>
                  <a:pt x="77567" y="72123"/>
                  <a:pt x="70757" y="65314"/>
                </a:cubicBezTo>
                <a:cubicBezTo>
                  <a:pt x="68619" y="63176"/>
                  <a:pt x="67452" y="60195"/>
                  <a:pt x="65314" y="58057"/>
                </a:cubicBezTo>
                <a:cubicBezTo>
                  <a:pt x="63772" y="56515"/>
                  <a:pt x="61593" y="55767"/>
                  <a:pt x="59872" y="54428"/>
                </a:cubicBezTo>
                <a:cubicBezTo>
                  <a:pt x="35258" y="35283"/>
                  <a:pt x="60365" y="54407"/>
                  <a:pt x="41729" y="38100"/>
                </a:cubicBezTo>
                <a:cubicBezTo>
                  <a:pt x="39453" y="36109"/>
                  <a:pt x="36720" y="34680"/>
                  <a:pt x="34472" y="32657"/>
                </a:cubicBezTo>
                <a:cubicBezTo>
                  <a:pt x="30658" y="29224"/>
                  <a:pt x="27637" y="24922"/>
                  <a:pt x="23586" y="21771"/>
                </a:cubicBezTo>
                <a:cubicBezTo>
                  <a:pt x="18143" y="17538"/>
                  <a:pt x="11394" y="14587"/>
                  <a:pt x="7257" y="9071"/>
                </a:cubicBezTo>
                <a:cubicBezTo>
                  <a:pt x="1301" y="1130"/>
                  <a:pt x="3952" y="3952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2D02EF3-F5E8-4663-8B39-787EA0B4D9C6}"/>
              </a:ext>
            </a:extLst>
          </p:cNvPr>
          <p:cNvSpPr/>
          <p:nvPr/>
        </p:nvSpPr>
        <p:spPr>
          <a:xfrm>
            <a:off x="2424490" y="780747"/>
            <a:ext cx="738414" cy="1826986"/>
          </a:xfrm>
          <a:custGeom>
            <a:avLst/>
            <a:gdLst>
              <a:gd name="connsiteX0" fmla="*/ 495300 w 738414"/>
              <a:gd name="connsiteY0" fmla="*/ 1826986 h 1826986"/>
              <a:gd name="connsiteX1" fmla="*/ 498929 w 738414"/>
              <a:gd name="connsiteY1" fmla="*/ 1794329 h 1826986"/>
              <a:gd name="connsiteX2" fmla="*/ 508000 w 738414"/>
              <a:gd name="connsiteY2" fmla="*/ 1741715 h 1826986"/>
              <a:gd name="connsiteX3" fmla="*/ 511629 w 738414"/>
              <a:gd name="connsiteY3" fmla="*/ 1623786 h 1826986"/>
              <a:gd name="connsiteX4" fmla="*/ 513443 w 738414"/>
              <a:gd name="connsiteY4" fmla="*/ 1609272 h 1826986"/>
              <a:gd name="connsiteX5" fmla="*/ 520700 w 738414"/>
              <a:gd name="connsiteY5" fmla="*/ 1578429 h 1826986"/>
              <a:gd name="connsiteX6" fmla="*/ 527957 w 738414"/>
              <a:gd name="connsiteY6" fmla="*/ 1562100 h 1826986"/>
              <a:gd name="connsiteX7" fmla="*/ 533400 w 738414"/>
              <a:gd name="connsiteY7" fmla="*/ 1543957 h 1826986"/>
              <a:gd name="connsiteX8" fmla="*/ 538843 w 738414"/>
              <a:gd name="connsiteY8" fmla="*/ 1527629 h 1826986"/>
              <a:gd name="connsiteX9" fmla="*/ 547914 w 738414"/>
              <a:gd name="connsiteY9" fmla="*/ 1493157 h 1826986"/>
              <a:gd name="connsiteX10" fmla="*/ 549729 w 738414"/>
              <a:gd name="connsiteY10" fmla="*/ 1475015 h 1826986"/>
              <a:gd name="connsiteX11" fmla="*/ 553357 w 738414"/>
              <a:gd name="connsiteY11" fmla="*/ 1433286 h 1826986"/>
              <a:gd name="connsiteX12" fmla="*/ 567872 w 738414"/>
              <a:gd name="connsiteY12" fmla="*/ 1357086 h 1826986"/>
              <a:gd name="connsiteX13" fmla="*/ 591457 w 738414"/>
              <a:gd name="connsiteY13" fmla="*/ 1255486 h 1826986"/>
              <a:gd name="connsiteX14" fmla="*/ 604157 w 738414"/>
              <a:gd name="connsiteY14" fmla="*/ 1210129 h 1826986"/>
              <a:gd name="connsiteX15" fmla="*/ 613229 w 738414"/>
              <a:gd name="connsiteY15" fmla="*/ 1182915 h 1826986"/>
              <a:gd name="connsiteX16" fmla="*/ 644072 w 738414"/>
              <a:gd name="connsiteY16" fmla="*/ 1104900 h 1826986"/>
              <a:gd name="connsiteX17" fmla="*/ 662214 w 738414"/>
              <a:gd name="connsiteY17" fmla="*/ 1057729 h 1826986"/>
              <a:gd name="connsiteX18" fmla="*/ 673100 w 738414"/>
              <a:gd name="connsiteY18" fmla="*/ 1016000 h 1826986"/>
              <a:gd name="connsiteX19" fmla="*/ 678543 w 738414"/>
              <a:gd name="connsiteY19" fmla="*/ 999672 h 1826986"/>
              <a:gd name="connsiteX20" fmla="*/ 683986 w 738414"/>
              <a:gd name="connsiteY20" fmla="*/ 968829 h 1826986"/>
              <a:gd name="connsiteX21" fmla="*/ 689429 w 738414"/>
              <a:gd name="connsiteY21" fmla="*/ 952500 h 1826986"/>
              <a:gd name="connsiteX22" fmla="*/ 694872 w 738414"/>
              <a:gd name="connsiteY22" fmla="*/ 934357 h 1826986"/>
              <a:gd name="connsiteX23" fmla="*/ 703943 w 738414"/>
              <a:gd name="connsiteY23" fmla="*/ 905329 h 1826986"/>
              <a:gd name="connsiteX24" fmla="*/ 713014 w 738414"/>
              <a:gd name="connsiteY24" fmla="*/ 861786 h 1826986"/>
              <a:gd name="connsiteX25" fmla="*/ 722086 w 738414"/>
              <a:gd name="connsiteY25" fmla="*/ 821872 h 1826986"/>
              <a:gd name="connsiteX26" fmla="*/ 729343 w 738414"/>
              <a:gd name="connsiteY26" fmla="*/ 807357 h 1826986"/>
              <a:gd name="connsiteX27" fmla="*/ 731157 w 738414"/>
              <a:gd name="connsiteY27" fmla="*/ 798286 h 1826986"/>
              <a:gd name="connsiteX28" fmla="*/ 732972 w 738414"/>
              <a:gd name="connsiteY28" fmla="*/ 780143 h 1826986"/>
              <a:gd name="connsiteX29" fmla="*/ 738414 w 738414"/>
              <a:gd name="connsiteY29" fmla="*/ 762000 h 1826986"/>
              <a:gd name="connsiteX30" fmla="*/ 727529 w 738414"/>
              <a:gd name="connsiteY30" fmla="*/ 680357 h 1826986"/>
              <a:gd name="connsiteX31" fmla="*/ 664029 w 738414"/>
              <a:gd name="connsiteY31" fmla="*/ 604157 h 1826986"/>
              <a:gd name="connsiteX32" fmla="*/ 564243 w 738414"/>
              <a:gd name="connsiteY32" fmla="*/ 520700 h 1826986"/>
              <a:gd name="connsiteX33" fmla="*/ 531586 w 738414"/>
              <a:gd name="connsiteY33" fmla="*/ 495300 h 1826986"/>
              <a:gd name="connsiteX34" fmla="*/ 475343 w 738414"/>
              <a:gd name="connsiteY34" fmla="*/ 444500 h 1826986"/>
              <a:gd name="connsiteX35" fmla="*/ 419100 w 738414"/>
              <a:gd name="connsiteY35" fmla="*/ 402772 h 1826986"/>
              <a:gd name="connsiteX36" fmla="*/ 384629 w 738414"/>
              <a:gd name="connsiteY36" fmla="*/ 379186 h 1826986"/>
              <a:gd name="connsiteX37" fmla="*/ 353786 w 738414"/>
              <a:gd name="connsiteY37" fmla="*/ 361043 h 1826986"/>
              <a:gd name="connsiteX38" fmla="*/ 321129 w 738414"/>
              <a:gd name="connsiteY38" fmla="*/ 339272 h 1826986"/>
              <a:gd name="connsiteX39" fmla="*/ 241300 w 738414"/>
              <a:gd name="connsiteY39" fmla="*/ 295729 h 1826986"/>
              <a:gd name="connsiteX40" fmla="*/ 214086 w 738414"/>
              <a:gd name="connsiteY40" fmla="*/ 283029 h 1826986"/>
              <a:gd name="connsiteX41" fmla="*/ 168729 w 738414"/>
              <a:gd name="connsiteY41" fmla="*/ 250372 h 1826986"/>
              <a:gd name="connsiteX42" fmla="*/ 146957 w 738414"/>
              <a:gd name="connsiteY42" fmla="*/ 237672 h 1826986"/>
              <a:gd name="connsiteX43" fmla="*/ 139700 w 738414"/>
              <a:gd name="connsiteY43" fmla="*/ 232229 h 1826986"/>
              <a:gd name="connsiteX44" fmla="*/ 117929 w 738414"/>
              <a:gd name="connsiteY44" fmla="*/ 217715 h 1826986"/>
              <a:gd name="connsiteX45" fmla="*/ 90714 w 738414"/>
              <a:gd name="connsiteY45" fmla="*/ 188686 h 1826986"/>
              <a:gd name="connsiteX46" fmla="*/ 81643 w 738414"/>
              <a:gd name="connsiteY46" fmla="*/ 175986 h 1826986"/>
              <a:gd name="connsiteX47" fmla="*/ 70757 w 738414"/>
              <a:gd name="connsiteY47" fmla="*/ 165100 h 1826986"/>
              <a:gd name="connsiteX48" fmla="*/ 67129 w 738414"/>
              <a:gd name="connsiteY48" fmla="*/ 157843 h 1826986"/>
              <a:gd name="connsiteX49" fmla="*/ 63500 w 738414"/>
              <a:gd name="connsiteY49" fmla="*/ 148772 h 1826986"/>
              <a:gd name="connsiteX50" fmla="*/ 58057 w 738414"/>
              <a:gd name="connsiteY50" fmla="*/ 141515 h 1826986"/>
              <a:gd name="connsiteX51" fmla="*/ 48986 w 738414"/>
              <a:gd name="connsiteY51" fmla="*/ 128815 h 1826986"/>
              <a:gd name="connsiteX52" fmla="*/ 39914 w 738414"/>
              <a:gd name="connsiteY52" fmla="*/ 105229 h 1826986"/>
              <a:gd name="connsiteX53" fmla="*/ 32657 w 738414"/>
              <a:gd name="connsiteY53" fmla="*/ 87086 h 1826986"/>
              <a:gd name="connsiteX54" fmla="*/ 29029 w 738414"/>
              <a:gd name="connsiteY54" fmla="*/ 76200 h 1826986"/>
              <a:gd name="connsiteX55" fmla="*/ 23586 w 738414"/>
              <a:gd name="connsiteY55" fmla="*/ 63500 h 1826986"/>
              <a:gd name="connsiteX56" fmla="*/ 18143 w 738414"/>
              <a:gd name="connsiteY56" fmla="*/ 50800 h 1826986"/>
              <a:gd name="connsiteX57" fmla="*/ 16329 w 738414"/>
              <a:gd name="connsiteY57" fmla="*/ 45357 h 1826986"/>
              <a:gd name="connsiteX58" fmla="*/ 9072 w 738414"/>
              <a:gd name="connsiteY58" fmla="*/ 32657 h 1826986"/>
              <a:gd name="connsiteX59" fmla="*/ 7257 w 738414"/>
              <a:gd name="connsiteY59" fmla="*/ 21772 h 1826986"/>
              <a:gd name="connsiteX60" fmla="*/ 3629 w 738414"/>
              <a:gd name="connsiteY60" fmla="*/ 10886 h 1826986"/>
              <a:gd name="connsiteX61" fmla="*/ 0 w 738414"/>
              <a:gd name="connsiteY61" fmla="*/ 0 h 182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38414" h="1826986">
                <a:moveTo>
                  <a:pt x="495300" y="1826986"/>
                </a:moveTo>
                <a:cubicBezTo>
                  <a:pt x="496510" y="1816100"/>
                  <a:pt x="497527" y="1805192"/>
                  <a:pt x="498929" y="1794329"/>
                </a:cubicBezTo>
                <a:cubicBezTo>
                  <a:pt x="501405" y="1775136"/>
                  <a:pt x="504369" y="1761082"/>
                  <a:pt x="508000" y="1741715"/>
                </a:cubicBezTo>
                <a:cubicBezTo>
                  <a:pt x="509210" y="1702405"/>
                  <a:pt x="510014" y="1663081"/>
                  <a:pt x="511629" y="1623786"/>
                </a:cubicBezTo>
                <a:cubicBezTo>
                  <a:pt x="511829" y="1618914"/>
                  <a:pt x="512641" y="1614081"/>
                  <a:pt x="513443" y="1609272"/>
                </a:cubicBezTo>
                <a:cubicBezTo>
                  <a:pt x="514722" y="1601597"/>
                  <a:pt x="517672" y="1586505"/>
                  <a:pt x="520700" y="1578429"/>
                </a:cubicBezTo>
                <a:cubicBezTo>
                  <a:pt x="522791" y="1572852"/>
                  <a:pt x="525898" y="1567689"/>
                  <a:pt x="527957" y="1562100"/>
                </a:cubicBezTo>
                <a:cubicBezTo>
                  <a:pt x="530140" y="1556175"/>
                  <a:pt x="531499" y="1549978"/>
                  <a:pt x="533400" y="1543957"/>
                </a:cubicBezTo>
                <a:cubicBezTo>
                  <a:pt x="535128" y="1538486"/>
                  <a:pt x="537383" y="1533177"/>
                  <a:pt x="538843" y="1527629"/>
                </a:cubicBezTo>
                <a:cubicBezTo>
                  <a:pt x="550735" y="1482444"/>
                  <a:pt x="533882" y="1535259"/>
                  <a:pt x="547914" y="1493157"/>
                </a:cubicBezTo>
                <a:cubicBezTo>
                  <a:pt x="548519" y="1487110"/>
                  <a:pt x="549179" y="1481068"/>
                  <a:pt x="549729" y="1475015"/>
                </a:cubicBezTo>
                <a:cubicBezTo>
                  <a:pt x="550993" y="1461110"/>
                  <a:pt x="551234" y="1447086"/>
                  <a:pt x="553357" y="1433286"/>
                </a:cubicBezTo>
                <a:cubicBezTo>
                  <a:pt x="559601" y="1392705"/>
                  <a:pt x="555619" y="1415900"/>
                  <a:pt x="567872" y="1357086"/>
                </a:cubicBezTo>
                <a:cubicBezTo>
                  <a:pt x="577771" y="1309572"/>
                  <a:pt x="576477" y="1315408"/>
                  <a:pt x="591457" y="1255486"/>
                </a:cubicBezTo>
                <a:cubicBezTo>
                  <a:pt x="594920" y="1241634"/>
                  <a:pt x="599662" y="1224175"/>
                  <a:pt x="604157" y="1210129"/>
                </a:cubicBezTo>
                <a:cubicBezTo>
                  <a:pt x="607071" y="1201022"/>
                  <a:pt x="609894" y="1191877"/>
                  <a:pt x="613229" y="1182915"/>
                </a:cubicBezTo>
                <a:cubicBezTo>
                  <a:pt x="616005" y="1175454"/>
                  <a:pt x="637575" y="1120848"/>
                  <a:pt x="644072" y="1104900"/>
                </a:cubicBezTo>
                <a:cubicBezTo>
                  <a:pt x="654098" y="1080291"/>
                  <a:pt x="653361" y="1084288"/>
                  <a:pt x="662214" y="1057729"/>
                </a:cubicBezTo>
                <a:cubicBezTo>
                  <a:pt x="671468" y="1029968"/>
                  <a:pt x="664331" y="1048153"/>
                  <a:pt x="673100" y="1016000"/>
                </a:cubicBezTo>
                <a:cubicBezTo>
                  <a:pt x="674610" y="1010465"/>
                  <a:pt x="677253" y="1005262"/>
                  <a:pt x="678543" y="999672"/>
                </a:cubicBezTo>
                <a:cubicBezTo>
                  <a:pt x="680891" y="989500"/>
                  <a:pt x="681638" y="979002"/>
                  <a:pt x="683986" y="968829"/>
                </a:cubicBezTo>
                <a:cubicBezTo>
                  <a:pt x="685276" y="963239"/>
                  <a:pt x="687701" y="957971"/>
                  <a:pt x="689429" y="952500"/>
                </a:cubicBezTo>
                <a:cubicBezTo>
                  <a:pt x="691330" y="946479"/>
                  <a:pt x="693265" y="940463"/>
                  <a:pt x="694872" y="934357"/>
                </a:cubicBezTo>
                <a:cubicBezTo>
                  <a:pt x="701708" y="908378"/>
                  <a:pt x="694479" y="927412"/>
                  <a:pt x="703943" y="905329"/>
                </a:cubicBezTo>
                <a:cubicBezTo>
                  <a:pt x="710842" y="857038"/>
                  <a:pt x="703360" y="900405"/>
                  <a:pt x="713014" y="861786"/>
                </a:cubicBezTo>
                <a:cubicBezTo>
                  <a:pt x="716846" y="846457"/>
                  <a:pt x="716680" y="837317"/>
                  <a:pt x="722086" y="821872"/>
                </a:cubicBezTo>
                <a:cubicBezTo>
                  <a:pt x="723873" y="816766"/>
                  <a:pt x="726924" y="812195"/>
                  <a:pt x="729343" y="807357"/>
                </a:cubicBezTo>
                <a:cubicBezTo>
                  <a:pt x="729948" y="804333"/>
                  <a:pt x="730749" y="801342"/>
                  <a:pt x="731157" y="798286"/>
                </a:cubicBezTo>
                <a:cubicBezTo>
                  <a:pt x="731960" y="792261"/>
                  <a:pt x="731780" y="786103"/>
                  <a:pt x="732972" y="780143"/>
                </a:cubicBezTo>
                <a:cubicBezTo>
                  <a:pt x="734210" y="773952"/>
                  <a:pt x="736600" y="768048"/>
                  <a:pt x="738414" y="762000"/>
                </a:cubicBezTo>
                <a:cubicBezTo>
                  <a:pt x="736398" y="731760"/>
                  <a:pt x="738316" y="707815"/>
                  <a:pt x="727529" y="680357"/>
                </a:cubicBezTo>
                <a:cubicBezTo>
                  <a:pt x="714559" y="647341"/>
                  <a:pt x="690212" y="630340"/>
                  <a:pt x="664029" y="604157"/>
                </a:cubicBezTo>
                <a:cubicBezTo>
                  <a:pt x="633334" y="573462"/>
                  <a:pt x="598372" y="547363"/>
                  <a:pt x="564243" y="520700"/>
                </a:cubicBezTo>
                <a:cubicBezTo>
                  <a:pt x="553376" y="512210"/>
                  <a:pt x="541820" y="504544"/>
                  <a:pt x="531586" y="495300"/>
                </a:cubicBezTo>
                <a:cubicBezTo>
                  <a:pt x="512838" y="478367"/>
                  <a:pt x="495632" y="459553"/>
                  <a:pt x="475343" y="444500"/>
                </a:cubicBezTo>
                <a:cubicBezTo>
                  <a:pt x="456595" y="430591"/>
                  <a:pt x="438045" y="416412"/>
                  <a:pt x="419100" y="402772"/>
                </a:cubicBezTo>
                <a:cubicBezTo>
                  <a:pt x="407801" y="394637"/>
                  <a:pt x="396629" y="386245"/>
                  <a:pt x="384629" y="379186"/>
                </a:cubicBezTo>
                <a:cubicBezTo>
                  <a:pt x="374348" y="373138"/>
                  <a:pt x="363885" y="367391"/>
                  <a:pt x="353786" y="361043"/>
                </a:cubicBezTo>
                <a:cubicBezTo>
                  <a:pt x="342710" y="354081"/>
                  <a:pt x="332443" y="345841"/>
                  <a:pt x="321129" y="339272"/>
                </a:cubicBezTo>
                <a:cubicBezTo>
                  <a:pt x="294917" y="324052"/>
                  <a:pt x="268998" y="308040"/>
                  <a:pt x="241300" y="295729"/>
                </a:cubicBezTo>
                <a:cubicBezTo>
                  <a:pt x="237133" y="293877"/>
                  <a:pt x="219491" y="286332"/>
                  <a:pt x="214086" y="283029"/>
                </a:cubicBezTo>
                <a:cubicBezTo>
                  <a:pt x="173527" y="258244"/>
                  <a:pt x="211207" y="279257"/>
                  <a:pt x="168729" y="250372"/>
                </a:cubicBezTo>
                <a:cubicBezTo>
                  <a:pt x="161781" y="245648"/>
                  <a:pt x="154082" y="242125"/>
                  <a:pt x="146957" y="237672"/>
                </a:cubicBezTo>
                <a:cubicBezTo>
                  <a:pt x="144393" y="236069"/>
                  <a:pt x="142216" y="233906"/>
                  <a:pt x="139700" y="232229"/>
                </a:cubicBezTo>
                <a:cubicBezTo>
                  <a:pt x="129981" y="225750"/>
                  <a:pt x="127873" y="226416"/>
                  <a:pt x="117929" y="217715"/>
                </a:cubicBezTo>
                <a:cubicBezTo>
                  <a:pt x="109883" y="210674"/>
                  <a:pt x="97754" y="197646"/>
                  <a:pt x="90714" y="188686"/>
                </a:cubicBezTo>
                <a:cubicBezTo>
                  <a:pt x="87500" y="184595"/>
                  <a:pt x="85003" y="179957"/>
                  <a:pt x="81643" y="175986"/>
                </a:cubicBezTo>
                <a:cubicBezTo>
                  <a:pt x="78328" y="172068"/>
                  <a:pt x="74386" y="168729"/>
                  <a:pt x="70757" y="165100"/>
                </a:cubicBezTo>
                <a:cubicBezTo>
                  <a:pt x="69548" y="162681"/>
                  <a:pt x="68227" y="160314"/>
                  <a:pt x="67129" y="157843"/>
                </a:cubicBezTo>
                <a:cubicBezTo>
                  <a:pt x="65806" y="154867"/>
                  <a:pt x="65082" y="151619"/>
                  <a:pt x="63500" y="148772"/>
                </a:cubicBezTo>
                <a:cubicBezTo>
                  <a:pt x="62031" y="146129"/>
                  <a:pt x="59659" y="144079"/>
                  <a:pt x="58057" y="141515"/>
                </a:cubicBezTo>
                <a:cubicBezTo>
                  <a:pt x="50097" y="128778"/>
                  <a:pt x="59363" y="139190"/>
                  <a:pt x="48986" y="128815"/>
                </a:cubicBezTo>
                <a:cubicBezTo>
                  <a:pt x="38079" y="107000"/>
                  <a:pt x="48451" y="129416"/>
                  <a:pt x="39914" y="105229"/>
                </a:cubicBezTo>
                <a:cubicBezTo>
                  <a:pt x="37746" y="99087"/>
                  <a:pt x="34716" y="93265"/>
                  <a:pt x="32657" y="87086"/>
                </a:cubicBezTo>
                <a:cubicBezTo>
                  <a:pt x="31448" y="83457"/>
                  <a:pt x="30402" y="79770"/>
                  <a:pt x="29029" y="76200"/>
                </a:cubicBezTo>
                <a:cubicBezTo>
                  <a:pt x="27376" y="71901"/>
                  <a:pt x="25160" y="67828"/>
                  <a:pt x="23586" y="63500"/>
                </a:cubicBezTo>
                <a:cubicBezTo>
                  <a:pt x="18900" y="50613"/>
                  <a:pt x="25205" y="61392"/>
                  <a:pt x="18143" y="50800"/>
                </a:cubicBezTo>
                <a:cubicBezTo>
                  <a:pt x="17538" y="48986"/>
                  <a:pt x="17184" y="47068"/>
                  <a:pt x="16329" y="45357"/>
                </a:cubicBezTo>
                <a:cubicBezTo>
                  <a:pt x="14149" y="40996"/>
                  <a:pt x="10822" y="37208"/>
                  <a:pt x="9072" y="32657"/>
                </a:cubicBezTo>
                <a:cubicBezTo>
                  <a:pt x="7751" y="29224"/>
                  <a:pt x="8149" y="25341"/>
                  <a:pt x="7257" y="21772"/>
                </a:cubicBezTo>
                <a:cubicBezTo>
                  <a:pt x="6329" y="18061"/>
                  <a:pt x="4728" y="14550"/>
                  <a:pt x="3629" y="10886"/>
                </a:cubicBezTo>
                <a:cubicBezTo>
                  <a:pt x="416" y="177"/>
                  <a:pt x="3509" y="7020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F70344-7899-4C01-9E91-E80FEF087E4F}"/>
              </a:ext>
            </a:extLst>
          </p:cNvPr>
          <p:cNvCxnSpPr>
            <a:cxnSpLocks/>
          </p:cNvCxnSpPr>
          <p:nvPr/>
        </p:nvCxnSpPr>
        <p:spPr>
          <a:xfrm>
            <a:off x="2378129" y="2415419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F4D869-AEC8-4733-AA18-DC03D65FEAB0}"/>
              </a:ext>
            </a:extLst>
          </p:cNvPr>
          <p:cNvCxnSpPr>
            <a:cxnSpLocks/>
          </p:cNvCxnSpPr>
          <p:nvPr/>
        </p:nvCxnSpPr>
        <p:spPr>
          <a:xfrm>
            <a:off x="2378129" y="2217660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6B2B67-9AF9-415B-BBB0-68CEB8CD2FF1}"/>
              </a:ext>
            </a:extLst>
          </p:cNvPr>
          <p:cNvCxnSpPr>
            <a:cxnSpLocks/>
          </p:cNvCxnSpPr>
          <p:nvPr/>
        </p:nvCxnSpPr>
        <p:spPr>
          <a:xfrm>
            <a:off x="2378129" y="2014462"/>
            <a:ext cx="140425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F7A08EB-977A-405B-AE40-ACBD3A114BD9}"/>
              </a:ext>
            </a:extLst>
          </p:cNvPr>
          <p:cNvSpPr/>
          <p:nvPr/>
        </p:nvSpPr>
        <p:spPr>
          <a:xfrm>
            <a:off x="2360989" y="1990877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015DC3A-F109-448D-8333-3888F9004E41}"/>
              </a:ext>
            </a:extLst>
          </p:cNvPr>
          <p:cNvSpPr/>
          <p:nvPr/>
        </p:nvSpPr>
        <p:spPr>
          <a:xfrm>
            <a:off x="2536718" y="1990877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0C32404-392C-4310-94F7-6E8EC7357367}"/>
              </a:ext>
            </a:extLst>
          </p:cNvPr>
          <p:cNvSpPr/>
          <p:nvPr/>
        </p:nvSpPr>
        <p:spPr>
          <a:xfrm>
            <a:off x="2994070" y="1990877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1C7402-1319-4288-AF24-209B481F68C9}"/>
              </a:ext>
            </a:extLst>
          </p:cNvPr>
          <p:cNvSpPr/>
          <p:nvPr/>
        </p:nvSpPr>
        <p:spPr>
          <a:xfrm>
            <a:off x="3177889" y="1990877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63CC308-1308-400A-BF61-E27EE01E1044}"/>
              </a:ext>
            </a:extLst>
          </p:cNvPr>
          <p:cNvSpPr/>
          <p:nvPr/>
        </p:nvSpPr>
        <p:spPr>
          <a:xfrm>
            <a:off x="2471788" y="2189361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2BDFF4-58B3-4D66-B520-E1A939E29A27}"/>
              </a:ext>
            </a:extLst>
          </p:cNvPr>
          <p:cNvSpPr/>
          <p:nvPr/>
        </p:nvSpPr>
        <p:spPr>
          <a:xfrm>
            <a:off x="2699682" y="2189361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44B5F7-6D80-4746-AB8D-F66DAA2E38BD}"/>
              </a:ext>
            </a:extLst>
          </p:cNvPr>
          <p:cNvSpPr/>
          <p:nvPr/>
        </p:nvSpPr>
        <p:spPr>
          <a:xfrm>
            <a:off x="2952999" y="2189361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CBDE4FC-61DF-45ED-8338-450544482EE2}"/>
              </a:ext>
            </a:extLst>
          </p:cNvPr>
          <p:cNvSpPr/>
          <p:nvPr/>
        </p:nvSpPr>
        <p:spPr>
          <a:xfrm>
            <a:off x="3118231" y="2189361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E561865-180A-4E42-BC84-1AC5EE534D9B}"/>
              </a:ext>
            </a:extLst>
          </p:cNvPr>
          <p:cNvSpPr/>
          <p:nvPr/>
        </p:nvSpPr>
        <p:spPr>
          <a:xfrm>
            <a:off x="3000037" y="238711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2868D2F-4D1E-4B8B-849B-579CD1F401A1}"/>
              </a:ext>
            </a:extLst>
          </p:cNvPr>
          <p:cNvSpPr/>
          <p:nvPr/>
        </p:nvSpPr>
        <p:spPr>
          <a:xfrm>
            <a:off x="2920454" y="238711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8176DBB-77A0-418B-9296-1D3CC51163B2}"/>
              </a:ext>
            </a:extLst>
          </p:cNvPr>
          <p:cNvSpPr/>
          <p:nvPr/>
        </p:nvSpPr>
        <p:spPr>
          <a:xfrm>
            <a:off x="2803152" y="238711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4CBC94A-B9BA-4DC9-B0C5-EA57BE8BA055}"/>
              </a:ext>
            </a:extLst>
          </p:cNvPr>
          <p:cNvSpPr/>
          <p:nvPr/>
        </p:nvSpPr>
        <p:spPr>
          <a:xfrm>
            <a:off x="2611338" y="238711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2F4FD7-FFCE-4D3C-AD53-2E026C8B17AF}"/>
              </a:ext>
            </a:extLst>
          </p:cNvPr>
          <p:cNvSpPr txBox="1"/>
          <p:nvPr/>
        </p:nvSpPr>
        <p:spPr>
          <a:xfrm>
            <a:off x="3727920" y="1889612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516680-EF07-4D13-A1C0-290BC236A610}"/>
              </a:ext>
            </a:extLst>
          </p:cNvPr>
          <p:cNvSpPr txBox="1"/>
          <p:nvPr/>
        </p:nvSpPr>
        <p:spPr>
          <a:xfrm>
            <a:off x="3739840" y="229929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E71F1D-DA3F-47E7-9829-E286A57E6B58}"/>
              </a:ext>
            </a:extLst>
          </p:cNvPr>
          <p:cNvSpPr txBox="1"/>
          <p:nvPr/>
        </p:nvSpPr>
        <p:spPr>
          <a:xfrm>
            <a:off x="3739840" y="210472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216D1A-1D9B-406A-B0FD-D51BC7AC042B}"/>
              </a:ext>
            </a:extLst>
          </p:cNvPr>
          <p:cNvSpPr txBox="1"/>
          <p:nvPr/>
        </p:nvSpPr>
        <p:spPr>
          <a:xfrm>
            <a:off x="2952999" y="1071506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5DE1AB-98C5-4B19-B3AF-BEB3FBED4286}"/>
              </a:ext>
            </a:extLst>
          </p:cNvPr>
          <p:cNvSpPr txBox="1"/>
          <p:nvPr/>
        </p:nvSpPr>
        <p:spPr>
          <a:xfrm>
            <a:off x="2762122" y="1210951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4F02FF-C2B7-4CA4-B4EC-1D2DB3B2F9D9}"/>
              </a:ext>
            </a:extLst>
          </p:cNvPr>
          <p:cNvSpPr txBox="1"/>
          <p:nvPr/>
        </p:nvSpPr>
        <p:spPr>
          <a:xfrm>
            <a:off x="2246200" y="1309964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FDE775-81DD-4B37-9B4E-1D08DB990607}"/>
              </a:ext>
            </a:extLst>
          </p:cNvPr>
          <p:cNvSpPr txBox="1"/>
          <p:nvPr/>
        </p:nvSpPr>
        <p:spPr>
          <a:xfrm>
            <a:off x="1983329" y="1442626"/>
            <a:ext cx="514541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0E203DC-980B-4603-BF69-184BC274DB64}"/>
              </a:ext>
            </a:extLst>
          </p:cNvPr>
          <p:cNvCxnSpPr>
            <a:cxnSpLocks/>
          </p:cNvCxnSpPr>
          <p:nvPr/>
        </p:nvCxnSpPr>
        <p:spPr>
          <a:xfrm>
            <a:off x="3605616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94FF0BB-A32A-4B90-B549-7584D85B7462}"/>
              </a:ext>
            </a:extLst>
          </p:cNvPr>
          <p:cNvCxnSpPr>
            <a:cxnSpLocks/>
          </p:cNvCxnSpPr>
          <p:nvPr/>
        </p:nvCxnSpPr>
        <p:spPr>
          <a:xfrm flipV="1">
            <a:off x="3605616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4F9289A-C20F-497E-81DD-5838FCDC5585}"/>
              </a:ext>
            </a:extLst>
          </p:cNvPr>
          <p:cNvSpPr txBox="1"/>
          <p:nvPr/>
        </p:nvSpPr>
        <p:spPr>
          <a:xfrm>
            <a:off x="3177889" y="4744699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</a:t>
            </a:r>
            <a:endParaRPr lang="he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2875C2-5CD1-4CFF-B8AA-DECC3B2CF46D}"/>
              </a:ext>
            </a:extLst>
          </p:cNvPr>
          <p:cNvSpPr txBox="1"/>
          <p:nvPr/>
        </p:nvSpPr>
        <p:spPr>
          <a:xfrm>
            <a:off x="4679950" y="622955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33731E-8F55-480E-A98D-E9E70D76B8E6}"/>
              </a:ext>
            </a:extLst>
          </p:cNvPr>
          <p:cNvSpPr txBox="1"/>
          <p:nvPr/>
        </p:nvSpPr>
        <p:spPr>
          <a:xfrm>
            <a:off x="2166122" y="3746070"/>
            <a:ext cx="14268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72BD"/>
                </a:solidFill>
              </a:rPr>
              <a:t>Congruent</a:t>
            </a:r>
          </a:p>
          <a:p>
            <a:r>
              <a:rPr lang="en-US" dirty="0">
                <a:solidFill>
                  <a:srgbClr val="A2142F"/>
                </a:solidFill>
              </a:rPr>
              <a:t>Incongruent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8F0243B-1361-4B4D-9798-678D01EA7302}"/>
              </a:ext>
            </a:extLst>
          </p:cNvPr>
          <p:cNvSpPr/>
          <p:nvPr/>
        </p:nvSpPr>
        <p:spPr>
          <a:xfrm>
            <a:off x="4267200" y="4178300"/>
            <a:ext cx="558800" cy="1905000"/>
          </a:xfrm>
          <a:custGeom>
            <a:avLst/>
            <a:gdLst>
              <a:gd name="connsiteX0" fmla="*/ 558800 w 558800"/>
              <a:gd name="connsiteY0" fmla="*/ 1905000 h 1905000"/>
              <a:gd name="connsiteX1" fmla="*/ 554567 w 558800"/>
              <a:gd name="connsiteY1" fmla="*/ 1418167 h 1905000"/>
              <a:gd name="connsiteX2" fmla="*/ 541867 w 558800"/>
              <a:gd name="connsiteY2" fmla="*/ 1308100 h 1905000"/>
              <a:gd name="connsiteX3" fmla="*/ 537633 w 558800"/>
              <a:gd name="connsiteY3" fmla="*/ 1270000 h 1905000"/>
              <a:gd name="connsiteX4" fmla="*/ 524933 w 558800"/>
              <a:gd name="connsiteY4" fmla="*/ 1236133 h 1905000"/>
              <a:gd name="connsiteX5" fmla="*/ 508000 w 558800"/>
              <a:gd name="connsiteY5" fmla="*/ 1100667 h 1905000"/>
              <a:gd name="connsiteX6" fmla="*/ 503767 w 558800"/>
              <a:gd name="connsiteY6" fmla="*/ 1058333 h 1905000"/>
              <a:gd name="connsiteX7" fmla="*/ 491067 w 558800"/>
              <a:gd name="connsiteY7" fmla="*/ 999067 h 1905000"/>
              <a:gd name="connsiteX8" fmla="*/ 482600 w 558800"/>
              <a:gd name="connsiteY8" fmla="*/ 969433 h 1905000"/>
              <a:gd name="connsiteX9" fmla="*/ 461433 w 558800"/>
              <a:gd name="connsiteY9" fmla="*/ 905933 h 1905000"/>
              <a:gd name="connsiteX10" fmla="*/ 452967 w 558800"/>
              <a:gd name="connsiteY10" fmla="*/ 872067 h 1905000"/>
              <a:gd name="connsiteX11" fmla="*/ 444500 w 558800"/>
              <a:gd name="connsiteY11" fmla="*/ 842433 h 1905000"/>
              <a:gd name="connsiteX12" fmla="*/ 427567 w 558800"/>
              <a:gd name="connsiteY12" fmla="*/ 778933 h 1905000"/>
              <a:gd name="connsiteX13" fmla="*/ 385233 w 558800"/>
              <a:gd name="connsiteY13" fmla="*/ 681567 h 1905000"/>
              <a:gd name="connsiteX14" fmla="*/ 364067 w 558800"/>
              <a:gd name="connsiteY14" fmla="*/ 626533 h 1905000"/>
              <a:gd name="connsiteX15" fmla="*/ 359833 w 558800"/>
              <a:gd name="connsiteY15" fmla="*/ 596900 h 1905000"/>
              <a:gd name="connsiteX16" fmla="*/ 330200 w 558800"/>
              <a:gd name="connsiteY16" fmla="*/ 537633 h 1905000"/>
              <a:gd name="connsiteX17" fmla="*/ 313267 w 558800"/>
              <a:gd name="connsiteY17" fmla="*/ 499533 h 1905000"/>
              <a:gd name="connsiteX18" fmla="*/ 296333 w 558800"/>
              <a:gd name="connsiteY18" fmla="*/ 444500 h 1905000"/>
              <a:gd name="connsiteX19" fmla="*/ 266700 w 558800"/>
              <a:gd name="connsiteY19" fmla="*/ 359833 h 1905000"/>
              <a:gd name="connsiteX20" fmla="*/ 249767 w 558800"/>
              <a:gd name="connsiteY20" fmla="*/ 296333 h 1905000"/>
              <a:gd name="connsiteX21" fmla="*/ 241300 w 558800"/>
              <a:gd name="connsiteY21" fmla="*/ 270933 h 1905000"/>
              <a:gd name="connsiteX22" fmla="*/ 211667 w 558800"/>
              <a:gd name="connsiteY22" fmla="*/ 228600 h 1905000"/>
              <a:gd name="connsiteX23" fmla="*/ 143933 w 558800"/>
              <a:gd name="connsiteY23" fmla="*/ 127000 h 1905000"/>
              <a:gd name="connsiteX24" fmla="*/ 97367 w 558800"/>
              <a:gd name="connsiteY24" fmla="*/ 80433 h 1905000"/>
              <a:gd name="connsiteX25" fmla="*/ 80433 w 558800"/>
              <a:gd name="connsiteY25" fmla="*/ 67733 h 1905000"/>
              <a:gd name="connsiteX26" fmla="*/ 50800 w 558800"/>
              <a:gd name="connsiteY26" fmla="*/ 42333 h 1905000"/>
              <a:gd name="connsiteX27" fmla="*/ 42333 w 558800"/>
              <a:gd name="connsiteY27" fmla="*/ 29633 h 1905000"/>
              <a:gd name="connsiteX28" fmla="*/ 0 w 558800"/>
              <a:gd name="connsiteY28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8800" h="1905000">
                <a:moveTo>
                  <a:pt x="558800" y="1905000"/>
                </a:moveTo>
                <a:cubicBezTo>
                  <a:pt x="557389" y="1742722"/>
                  <a:pt x="558172" y="1580411"/>
                  <a:pt x="554567" y="1418167"/>
                </a:cubicBezTo>
                <a:cubicBezTo>
                  <a:pt x="552770" y="1337322"/>
                  <a:pt x="548485" y="1357736"/>
                  <a:pt x="541867" y="1308100"/>
                </a:cubicBezTo>
                <a:cubicBezTo>
                  <a:pt x="540178" y="1295434"/>
                  <a:pt x="540560" y="1282438"/>
                  <a:pt x="537633" y="1270000"/>
                </a:cubicBezTo>
                <a:cubicBezTo>
                  <a:pt x="534871" y="1258264"/>
                  <a:pt x="529166" y="1247422"/>
                  <a:pt x="524933" y="1236133"/>
                </a:cubicBezTo>
                <a:cubicBezTo>
                  <a:pt x="515648" y="1120060"/>
                  <a:pt x="526190" y="1164329"/>
                  <a:pt x="508000" y="1100667"/>
                </a:cubicBezTo>
                <a:cubicBezTo>
                  <a:pt x="506589" y="1086556"/>
                  <a:pt x="505526" y="1072405"/>
                  <a:pt x="503767" y="1058333"/>
                </a:cubicBezTo>
                <a:cubicBezTo>
                  <a:pt x="500972" y="1035972"/>
                  <a:pt x="497071" y="1021581"/>
                  <a:pt x="491067" y="999067"/>
                </a:cubicBezTo>
                <a:cubicBezTo>
                  <a:pt x="488420" y="989141"/>
                  <a:pt x="485849" y="979179"/>
                  <a:pt x="482600" y="969433"/>
                </a:cubicBezTo>
                <a:cubicBezTo>
                  <a:pt x="463656" y="912601"/>
                  <a:pt x="475459" y="958532"/>
                  <a:pt x="461433" y="905933"/>
                </a:cubicBezTo>
                <a:cubicBezTo>
                  <a:pt x="458435" y="894690"/>
                  <a:pt x="455965" y="883310"/>
                  <a:pt x="452967" y="872067"/>
                </a:cubicBezTo>
                <a:cubicBezTo>
                  <a:pt x="450320" y="862141"/>
                  <a:pt x="447147" y="852359"/>
                  <a:pt x="444500" y="842433"/>
                </a:cubicBezTo>
                <a:cubicBezTo>
                  <a:pt x="441923" y="832769"/>
                  <a:pt x="431830" y="789590"/>
                  <a:pt x="427567" y="778933"/>
                </a:cubicBezTo>
                <a:cubicBezTo>
                  <a:pt x="414423" y="746074"/>
                  <a:pt x="394955" y="715596"/>
                  <a:pt x="385233" y="681567"/>
                </a:cubicBezTo>
                <a:cubicBezTo>
                  <a:pt x="374167" y="642831"/>
                  <a:pt x="381361" y="661122"/>
                  <a:pt x="364067" y="626533"/>
                </a:cubicBezTo>
                <a:cubicBezTo>
                  <a:pt x="362656" y="616655"/>
                  <a:pt x="362574" y="606494"/>
                  <a:pt x="359833" y="596900"/>
                </a:cubicBezTo>
                <a:cubicBezTo>
                  <a:pt x="352510" y="571270"/>
                  <a:pt x="342028" y="561290"/>
                  <a:pt x="330200" y="537633"/>
                </a:cubicBezTo>
                <a:cubicBezTo>
                  <a:pt x="323985" y="525202"/>
                  <a:pt x="318017" y="512594"/>
                  <a:pt x="313267" y="499533"/>
                </a:cubicBezTo>
                <a:cubicBezTo>
                  <a:pt x="306708" y="481495"/>
                  <a:pt x="302638" y="462628"/>
                  <a:pt x="296333" y="444500"/>
                </a:cubicBezTo>
                <a:cubicBezTo>
                  <a:pt x="268815" y="365388"/>
                  <a:pt x="288724" y="439116"/>
                  <a:pt x="266700" y="359833"/>
                </a:cubicBezTo>
                <a:cubicBezTo>
                  <a:pt x="252666" y="309312"/>
                  <a:pt x="264144" y="343061"/>
                  <a:pt x="249767" y="296333"/>
                </a:cubicBezTo>
                <a:cubicBezTo>
                  <a:pt x="247142" y="287803"/>
                  <a:pt x="244993" y="279058"/>
                  <a:pt x="241300" y="270933"/>
                </a:cubicBezTo>
                <a:cubicBezTo>
                  <a:pt x="229174" y="244258"/>
                  <a:pt x="228004" y="253734"/>
                  <a:pt x="211667" y="228600"/>
                </a:cubicBezTo>
                <a:cubicBezTo>
                  <a:pt x="190703" y="196348"/>
                  <a:pt x="172157" y="155225"/>
                  <a:pt x="143933" y="127000"/>
                </a:cubicBezTo>
                <a:cubicBezTo>
                  <a:pt x="128411" y="111478"/>
                  <a:pt x="114929" y="93604"/>
                  <a:pt x="97367" y="80433"/>
                </a:cubicBezTo>
                <a:cubicBezTo>
                  <a:pt x="91722" y="76200"/>
                  <a:pt x="85422" y="72722"/>
                  <a:pt x="80433" y="67733"/>
                </a:cubicBezTo>
                <a:cubicBezTo>
                  <a:pt x="52954" y="40255"/>
                  <a:pt x="83876" y="58872"/>
                  <a:pt x="50800" y="42333"/>
                </a:cubicBezTo>
                <a:cubicBezTo>
                  <a:pt x="47978" y="38100"/>
                  <a:pt x="45931" y="33231"/>
                  <a:pt x="42333" y="29633"/>
                </a:cubicBezTo>
                <a:cubicBezTo>
                  <a:pt x="22169" y="9469"/>
                  <a:pt x="21016" y="10509"/>
                  <a:pt x="0" y="0"/>
                </a:cubicBezTo>
              </a:path>
            </a:pathLst>
          </a:custGeom>
          <a:noFill/>
          <a:ln w="38100">
            <a:solidFill>
              <a:srgbClr val="A21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89D8B2-228B-43F9-BC4F-723178E57F76}"/>
              </a:ext>
            </a:extLst>
          </p:cNvPr>
          <p:cNvSpPr/>
          <p:nvPr/>
        </p:nvSpPr>
        <p:spPr>
          <a:xfrm>
            <a:off x="4826000" y="4191000"/>
            <a:ext cx="622300" cy="1883833"/>
          </a:xfrm>
          <a:custGeom>
            <a:avLst/>
            <a:gdLst>
              <a:gd name="connsiteX0" fmla="*/ 0 w 622300"/>
              <a:gd name="connsiteY0" fmla="*/ 1883833 h 1883833"/>
              <a:gd name="connsiteX1" fmla="*/ 4233 w 622300"/>
              <a:gd name="connsiteY1" fmla="*/ 1807633 h 1883833"/>
              <a:gd name="connsiteX2" fmla="*/ 8467 w 622300"/>
              <a:gd name="connsiteY2" fmla="*/ 1778000 h 1883833"/>
              <a:gd name="connsiteX3" fmla="*/ 21167 w 622300"/>
              <a:gd name="connsiteY3" fmla="*/ 1748367 h 1883833"/>
              <a:gd name="connsiteX4" fmla="*/ 25400 w 622300"/>
              <a:gd name="connsiteY4" fmla="*/ 1710267 h 1883833"/>
              <a:gd name="connsiteX5" fmla="*/ 29633 w 622300"/>
              <a:gd name="connsiteY5" fmla="*/ 1667933 h 1883833"/>
              <a:gd name="connsiteX6" fmla="*/ 38100 w 622300"/>
              <a:gd name="connsiteY6" fmla="*/ 1638300 h 1883833"/>
              <a:gd name="connsiteX7" fmla="*/ 46567 w 622300"/>
              <a:gd name="connsiteY7" fmla="*/ 1337733 h 1883833"/>
              <a:gd name="connsiteX8" fmla="*/ 55033 w 622300"/>
              <a:gd name="connsiteY8" fmla="*/ 1282700 h 1883833"/>
              <a:gd name="connsiteX9" fmla="*/ 63500 w 622300"/>
              <a:gd name="connsiteY9" fmla="*/ 1198033 h 1883833"/>
              <a:gd name="connsiteX10" fmla="*/ 84667 w 622300"/>
              <a:gd name="connsiteY10" fmla="*/ 1066800 h 1883833"/>
              <a:gd name="connsiteX11" fmla="*/ 88900 w 622300"/>
              <a:gd name="connsiteY11" fmla="*/ 986367 h 1883833"/>
              <a:gd name="connsiteX12" fmla="*/ 93133 w 622300"/>
              <a:gd name="connsiteY12" fmla="*/ 948267 h 1883833"/>
              <a:gd name="connsiteX13" fmla="*/ 105833 w 622300"/>
              <a:gd name="connsiteY13" fmla="*/ 821267 h 1883833"/>
              <a:gd name="connsiteX14" fmla="*/ 110067 w 622300"/>
              <a:gd name="connsiteY14" fmla="*/ 791633 h 1883833"/>
              <a:gd name="connsiteX15" fmla="*/ 114300 w 622300"/>
              <a:gd name="connsiteY15" fmla="*/ 757767 h 1883833"/>
              <a:gd name="connsiteX16" fmla="*/ 131233 w 622300"/>
              <a:gd name="connsiteY16" fmla="*/ 728133 h 1883833"/>
              <a:gd name="connsiteX17" fmla="*/ 139700 w 622300"/>
              <a:gd name="connsiteY17" fmla="*/ 698500 h 1883833"/>
              <a:gd name="connsiteX18" fmla="*/ 148167 w 622300"/>
              <a:gd name="connsiteY18" fmla="*/ 601133 h 1883833"/>
              <a:gd name="connsiteX19" fmla="*/ 160867 w 622300"/>
              <a:gd name="connsiteY19" fmla="*/ 567267 h 1883833"/>
              <a:gd name="connsiteX20" fmla="*/ 177800 w 622300"/>
              <a:gd name="connsiteY20" fmla="*/ 503767 h 1883833"/>
              <a:gd name="connsiteX21" fmla="*/ 198967 w 622300"/>
              <a:gd name="connsiteY21" fmla="*/ 469900 h 1883833"/>
              <a:gd name="connsiteX22" fmla="*/ 215900 w 622300"/>
              <a:gd name="connsiteY22" fmla="*/ 431800 h 1883833"/>
              <a:gd name="connsiteX23" fmla="*/ 249767 w 622300"/>
              <a:gd name="connsiteY23" fmla="*/ 389467 h 1883833"/>
              <a:gd name="connsiteX24" fmla="*/ 270933 w 622300"/>
              <a:gd name="connsiteY24" fmla="*/ 359833 h 1883833"/>
              <a:gd name="connsiteX25" fmla="*/ 287867 w 622300"/>
              <a:gd name="connsiteY25" fmla="*/ 347133 h 1883833"/>
              <a:gd name="connsiteX26" fmla="*/ 309033 w 622300"/>
              <a:gd name="connsiteY26" fmla="*/ 317500 h 1883833"/>
              <a:gd name="connsiteX27" fmla="*/ 364067 w 622300"/>
              <a:gd name="connsiteY27" fmla="*/ 266700 h 1883833"/>
              <a:gd name="connsiteX28" fmla="*/ 393700 w 622300"/>
              <a:gd name="connsiteY28" fmla="*/ 228600 h 1883833"/>
              <a:gd name="connsiteX29" fmla="*/ 410633 w 622300"/>
              <a:gd name="connsiteY29" fmla="*/ 211667 h 1883833"/>
              <a:gd name="connsiteX30" fmla="*/ 436033 w 622300"/>
              <a:gd name="connsiteY30" fmla="*/ 169333 h 1883833"/>
              <a:gd name="connsiteX31" fmla="*/ 440267 w 622300"/>
              <a:gd name="connsiteY31" fmla="*/ 156633 h 1883833"/>
              <a:gd name="connsiteX32" fmla="*/ 465667 w 622300"/>
              <a:gd name="connsiteY32" fmla="*/ 127000 h 1883833"/>
              <a:gd name="connsiteX33" fmla="*/ 474133 w 622300"/>
              <a:gd name="connsiteY33" fmla="*/ 110067 h 1883833"/>
              <a:gd name="connsiteX34" fmla="*/ 486833 w 622300"/>
              <a:gd name="connsiteY34" fmla="*/ 101600 h 1883833"/>
              <a:gd name="connsiteX35" fmla="*/ 508000 w 622300"/>
              <a:gd name="connsiteY35" fmla="*/ 84667 h 1883833"/>
              <a:gd name="connsiteX36" fmla="*/ 524933 w 622300"/>
              <a:gd name="connsiteY36" fmla="*/ 67733 h 1883833"/>
              <a:gd name="connsiteX37" fmla="*/ 546100 w 622300"/>
              <a:gd name="connsiteY37" fmla="*/ 50800 h 1883833"/>
              <a:gd name="connsiteX38" fmla="*/ 575733 w 622300"/>
              <a:gd name="connsiteY38" fmla="*/ 25400 h 1883833"/>
              <a:gd name="connsiteX39" fmla="*/ 592667 w 622300"/>
              <a:gd name="connsiteY39" fmla="*/ 21167 h 1883833"/>
              <a:gd name="connsiteX40" fmla="*/ 605367 w 622300"/>
              <a:gd name="connsiteY40" fmla="*/ 4233 h 1883833"/>
              <a:gd name="connsiteX41" fmla="*/ 622300 w 622300"/>
              <a:gd name="connsiteY41" fmla="*/ 0 h 188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2300" h="1883833">
                <a:moveTo>
                  <a:pt x="0" y="1883833"/>
                </a:moveTo>
                <a:cubicBezTo>
                  <a:pt x="1411" y="1858433"/>
                  <a:pt x="2204" y="1832991"/>
                  <a:pt x="4233" y="1807633"/>
                </a:cubicBezTo>
                <a:cubicBezTo>
                  <a:pt x="5029" y="1797687"/>
                  <a:pt x="5726" y="1787594"/>
                  <a:pt x="8467" y="1778000"/>
                </a:cubicBezTo>
                <a:cubicBezTo>
                  <a:pt x="11419" y="1767667"/>
                  <a:pt x="16934" y="1758245"/>
                  <a:pt x="21167" y="1748367"/>
                </a:cubicBezTo>
                <a:cubicBezTo>
                  <a:pt x="22578" y="1735667"/>
                  <a:pt x="24062" y="1722975"/>
                  <a:pt x="25400" y="1710267"/>
                </a:cubicBezTo>
                <a:cubicBezTo>
                  <a:pt x="26884" y="1696163"/>
                  <a:pt x="27168" y="1681899"/>
                  <a:pt x="29633" y="1667933"/>
                </a:cubicBezTo>
                <a:cubicBezTo>
                  <a:pt x="31418" y="1657816"/>
                  <a:pt x="35278" y="1648178"/>
                  <a:pt x="38100" y="1638300"/>
                </a:cubicBezTo>
                <a:cubicBezTo>
                  <a:pt x="52721" y="1492081"/>
                  <a:pt x="31038" y="1720778"/>
                  <a:pt x="46567" y="1337733"/>
                </a:cubicBezTo>
                <a:cubicBezTo>
                  <a:pt x="47319" y="1319188"/>
                  <a:pt x="52525" y="1301090"/>
                  <a:pt x="55033" y="1282700"/>
                </a:cubicBezTo>
                <a:cubicBezTo>
                  <a:pt x="71657" y="1160791"/>
                  <a:pt x="45097" y="1340657"/>
                  <a:pt x="63500" y="1198033"/>
                </a:cubicBezTo>
                <a:cubicBezTo>
                  <a:pt x="71298" y="1137594"/>
                  <a:pt x="75098" y="1119425"/>
                  <a:pt x="84667" y="1066800"/>
                </a:cubicBezTo>
                <a:cubicBezTo>
                  <a:pt x="86078" y="1039989"/>
                  <a:pt x="86987" y="1013147"/>
                  <a:pt x="88900" y="986367"/>
                </a:cubicBezTo>
                <a:cubicBezTo>
                  <a:pt x="89810" y="973621"/>
                  <a:pt x="92360" y="961022"/>
                  <a:pt x="93133" y="948267"/>
                </a:cubicBezTo>
                <a:cubicBezTo>
                  <a:pt x="100296" y="830076"/>
                  <a:pt x="85975" y="880844"/>
                  <a:pt x="105833" y="821267"/>
                </a:cubicBezTo>
                <a:cubicBezTo>
                  <a:pt x="107244" y="811389"/>
                  <a:pt x="108748" y="801524"/>
                  <a:pt x="110067" y="791633"/>
                </a:cubicBezTo>
                <a:cubicBezTo>
                  <a:pt x="111571" y="780356"/>
                  <a:pt x="110703" y="768560"/>
                  <a:pt x="114300" y="757767"/>
                </a:cubicBezTo>
                <a:cubicBezTo>
                  <a:pt x="117898" y="746974"/>
                  <a:pt x="126751" y="738590"/>
                  <a:pt x="131233" y="728133"/>
                </a:cubicBezTo>
                <a:cubicBezTo>
                  <a:pt x="135280" y="718691"/>
                  <a:pt x="136878" y="708378"/>
                  <a:pt x="139700" y="698500"/>
                </a:cubicBezTo>
                <a:cubicBezTo>
                  <a:pt x="140195" y="690081"/>
                  <a:pt x="141497" y="624477"/>
                  <a:pt x="148167" y="601133"/>
                </a:cubicBezTo>
                <a:cubicBezTo>
                  <a:pt x="151479" y="589541"/>
                  <a:pt x="156634" y="578556"/>
                  <a:pt x="160867" y="567267"/>
                </a:cubicBezTo>
                <a:cubicBezTo>
                  <a:pt x="165017" y="538214"/>
                  <a:pt x="163756" y="531854"/>
                  <a:pt x="177800" y="503767"/>
                </a:cubicBezTo>
                <a:cubicBezTo>
                  <a:pt x="183754" y="491860"/>
                  <a:pt x="192738" y="481665"/>
                  <a:pt x="198967" y="469900"/>
                </a:cubicBezTo>
                <a:cubicBezTo>
                  <a:pt x="205470" y="457617"/>
                  <a:pt x="208479" y="443550"/>
                  <a:pt x="215900" y="431800"/>
                </a:cubicBezTo>
                <a:cubicBezTo>
                  <a:pt x="225550" y="416521"/>
                  <a:pt x="239264" y="404172"/>
                  <a:pt x="249767" y="389467"/>
                </a:cubicBezTo>
                <a:cubicBezTo>
                  <a:pt x="256822" y="379589"/>
                  <a:pt x="262813" y="368856"/>
                  <a:pt x="270933" y="359833"/>
                </a:cubicBezTo>
                <a:cubicBezTo>
                  <a:pt x="275653" y="354588"/>
                  <a:pt x="283147" y="352377"/>
                  <a:pt x="287867" y="347133"/>
                </a:cubicBezTo>
                <a:cubicBezTo>
                  <a:pt x="295987" y="338110"/>
                  <a:pt x="301346" y="326895"/>
                  <a:pt x="309033" y="317500"/>
                </a:cubicBezTo>
                <a:cubicBezTo>
                  <a:pt x="318837" y="305517"/>
                  <a:pt x="360755" y="269758"/>
                  <a:pt x="364067" y="266700"/>
                </a:cubicBezTo>
                <a:cubicBezTo>
                  <a:pt x="399121" y="234343"/>
                  <a:pt x="364212" y="266514"/>
                  <a:pt x="393700" y="228600"/>
                </a:cubicBezTo>
                <a:cubicBezTo>
                  <a:pt x="398601" y="222299"/>
                  <a:pt x="405993" y="218162"/>
                  <a:pt x="410633" y="211667"/>
                </a:cubicBezTo>
                <a:cubicBezTo>
                  <a:pt x="420198" y="198276"/>
                  <a:pt x="430828" y="184945"/>
                  <a:pt x="436033" y="169333"/>
                </a:cubicBezTo>
                <a:cubicBezTo>
                  <a:pt x="437444" y="165100"/>
                  <a:pt x="437708" y="160289"/>
                  <a:pt x="440267" y="156633"/>
                </a:cubicBezTo>
                <a:cubicBezTo>
                  <a:pt x="447728" y="145975"/>
                  <a:pt x="458015" y="137521"/>
                  <a:pt x="465667" y="127000"/>
                </a:cubicBezTo>
                <a:cubicBezTo>
                  <a:pt x="469379" y="121896"/>
                  <a:pt x="470093" y="114915"/>
                  <a:pt x="474133" y="110067"/>
                </a:cubicBezTo>
                <a:cubicBezTo>
                  <a:pt x="477390" y="106158"/>
                  <a:pt x="482763" y="104653"/>
                  <a:pt x="486833" y="101600"/>
                </a:cubicBezTo>
                <a:cubicBezTo>
                  <a:pt x="494061" y="96179"/>
                  <a:pt x="501247" y="90670"/>
                  <a:pt x="508000" y="84667"/>
                </a:cubicBezTo>
                <a:cubicBezTo>
                  <a:pt x="513966" y="79364"/>
                  <a:pt x="518967" y="73036"/>
                  <a:pt x="524933" y="67733"/>
                </a:cubicBezTo>
                <a:cubicBezTo>
                  <a:pt x="531686" y="61730"/>
                  <a:pt x="539347" y="56803"/>
                  <a:pt x="546100" y="50800"/>
                </a:cubicBezTo>
                <a:cubicBezTo>
                  <a:pt x="555889" y="42099"/>
                  <a:pt x="563238" y="30755"/>
                  <a:pt x="575733" y="25400"/>
                </a:cubicBezTo>
                <a:cubicBezTo>
                  <a:pt x="581081" y="23108"/>
                  <a:pt x="587022" y="22578"/>
                  <a:pt x="592667" y="21167"/>
                </a:cubicBezTo>
                <a:cubicBezTo>
                  <a:pt x="596900" y="15522"/>
                  <a:pt x="599626" y="8334"/>
                  <a:pt x="605367" y="4233"/>
                </a:cubicBezTo>
                <a:cubicBezTo>
                  <a:pt x="610101" y="851"/>
                  <a:pt x="622300" y="0"/>
                  <a:pt x="622300" y="0"/>
                </a:cubicBezTo>
              </a:path>
            </a:pathLst>
          </a:custGeom>
          <a:noFill/>
          <a:ln w="38100">
            <a:solidFill>
              <a:srgbClr val="A21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FAFFF21-E275-4CBD-871E-26066A6EE604}"/>
              </a:ext>
            </a:extLst>
          </p:cNvPr>
          <p:cNvSpPr/>
          <p:nvPr/>
        </p:nvSpPr>
        <p:spPr>
          <a:xfrm>
            <a:off x="4241625" y="4182533"/>
            <a:ext cx="580142" cy="1909234"/>
          </a:xfrm>
          <a:custGeom>
            <a:avLst/>
            <a:gdLst>
              <a:gd name="connsiteX0" fmla="*/ 580142 w 580142"/>
              <a:gd name="connsiteY0" fmla="*/ 1909234 h 1909234"/>
              <a:gd name="connsiteX1" fmla="*/ 563208 w 580142"/>
              <a:gd name="connsiteY1" fmla="*/ 1748367 h 1909234"/>
              <a:gd name="connsiteX2" fmla="*/ 542042 w 580142"/>
              <a:gd name="connsiteY2" fmla="*/ 1672167 h 1909234"/>
              <a:gd name="connsiteX3" fmla="*/ 520875 w 580142"/>
              <a:gd name="connsiteY3" fmla="*/ 1600200 h 1909234"/>
              <a:gd name="connsiteX4" fmla="*/ 508175 w 580142"/>
              <a:gd name="connsiteY4" fmla="*/ 1583267 h 1909234"/>
              <a:gd name="connsiteX5" fmla="*/ 465842 w 580142"/>
              <a:gd name="connsiteY5" fmla="*/ 1481667 h 1909234"/>
              <a:gd name="connsiteX6" fmla="*/ 453142 w 580142"/>
              <a:gd name="connsiteY6" fmla="*/ 1452034 h 1909234"/>
              <a:gd name="connsiteX7" fmla="*/ 440442 w 580142"/>
              <a:gd name="connsiteY7" fmla="*/ 1426634 h 1909234"/>
              <a:gd name="connsiteX8" fmla="*/ 431975 w 580142"/>
              <a:gd name="connsiteY8" fmla="*/ 1392767 h 1909234"/>
              <a:gd name="connsiteX9" fmla="*/ 415042 w 580142"/>
              <a:gd name="connsiteY9" fmla="*/ 1354667 h 1909234"/>
              <a:gd name="connsiteX10" fmla="*/ 398108 w 580142"/>
              <a:gd name="connsiteY10" fmla="*/ 1312334 h 1909234"/>
              <a:gd name="connsiteX11" fmla="*/ 338842 w 580142"/>
              <a:gd name="connsiteY11" fmla="*/ 1181100 h 1909234"/>
              <a:gd name="connsiteX12" fmla="*/ 321908 w 580142"/>
              <a:gd name="connsiteY12" fmla="*/ 1104900 h 1909234"/>
              <a:gd name="connsiteX13" fmla="*/ 292275 w 580142"/>
              <a:gd name="connsiteY13" fmla="*/ 1016000 h 1909234"/>
              <a:gd name="connsiteX14" fmla="*/ 262642 w 580142"/>
              <a:gd name="connsiteY14" fmla="*/ 935567 h 1909234"/>
              <a:gd name="connsiteX15" fmla="*/ 245708 w 580142"/>
              <a:gd name="connsiteY15" fmla="*/ 855134 h 1909234"/>
              <a:gd name="connsiteX16" fmla="*/ 233008 w 580142"/>
              <a:gd name="connsiteY16" fmla="*/ 808567 h 1909234"/>
              <a:gd name="connsiteX17" fmla="*/ 220308 w 580142"/>
              <a:gd name="connsiteY17" fmla="*/ 749300 h 1909234"/>
              <a:gd name="connsiteX18" fmla="*/ 190675 w 580142"/>
              <a:gd name="connsiteY18" fmla="*/ 647700 h 1909234"/>
              <a:gd name="connsiteX19" fmla="*/ 173742 w 580142"/>
              <a:gd name="connsiteY19" fmla="*/ 609600 h 1909234"/>
              <a:gd name="connsiteX20" fmla="*/ 135642 w 580142"/>
              <a:gd name="connsiteY20" fmla="*/ 533400 h 1909234"/>
              <a:gd name="connsiteX21" fmla="*/ 118708 w 580142"/>
              <a:gd name="connsiteY21" fmla="*/ 495300 h 1909234"/>
              <a:gd name="connsiteX22" fmla="*/ 101775 w 580142"/>
              <a:gd name="connsiteY22" fmla="*/ 465667 h 1909234"/>
              <a:gd name="connsiteX23" fmla="*/ 76375 w 580142"/>
              <a:gd name="connsiteY23" fmla="*/ 397934 h 1909234"/>
              <a:gd name="connsiteX24" fmla="*/ 63675 w 580142"/>
              <a:gd name="connsiteY24" fmla="*/ 347134 h 1909234"/>
              <a:gd name="connsiteX25" fmla="*/ 59442 w 580142"/>
              <a:gd name="connsiteY25" fmla="*/ 321734 h 1909234"/>
              <a:gd name="connsiteX26" fmla="*/ 38275 w 580142"/>
              <a:gd name="connsiteY26" fmla="*/ 275167 h 1909234"/>
              <a:gd name="connsiteX27" fmla="*/ 34042 w 580142"/>
              <a:gd name="connsiteY27" fmla="*/ 245534 h 1909234"/>
              <a:gd name="connsiteX28" fmla="*/ 12875 w 580142"/>
              <a:gd name="connsiteY28" fmla="*/ 182034 h 1909234"/>
              <a:gd name="connsiteX29" fmla="*/ 175 w 580142"/>
              <a:gd name="connsiteY29" fmla="*/ 71967 h 1909234"/>
              <a:gd name="connsiteX30" fmla="*/ 8642 w 580142"/>
              <a:gd name="connsiteY30" fmla="*/ 33867 h 1909234"/>
              <a:gd name="connsiteX31" fmla="*/ 8642 w 580142"/>
              <a:gd name="connsiteY31" fmla="*/ 0 h 190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80142" h="1909234">
                <a:moveTo>
                  <a:pt x="580142" y="1909234"/>
                </a:moveTo>
                <a:cubicBezTo>
                  <a:pt x="577122" y="1854885"/>
                  <a:pt x="576543" y="1801714"/>
                  <a:pt x="563208" y="1748367"/>
                </a:cubicBezTo>
                <a:cubicBezTo>
                  <a:pt x="530097" y="1615913"/>
                  <a:pt x="584764" y="1832368"/>
                  <a:pt x="542042" y="1672167"/>
                </a:cubicBezTo>
                <a:cubicBezTo>
                  <a:pt x="531484" y="1632576"/>
                  <a:pt x="547086" y="1660111"/>
                  <a:pt x="520875" y="1600200"/>
                </a:cubicBezTo>
                <a:cubicBezTo>
                  <a:pt x="518047" y="1593736"/>
                  <a:pt x="511146" y="1589666"/>
                  <a:pt x="508175" y="1583267"/>
                </a:cubicBezTo>
                <a:cubicBezTo>
                  <a:pt x="492725" y="1549990"/>
                  <a:pt x="480031" y="1515501"/>
                  <a:pt x="465842" y="1481667"/>
                </a:cubicBezTo>
                <a:cubicBezTo>
                  <a:pt x="461686" y="1471757"/>
                  <a:pt x="457948" y="1461646"/>
                  <a:pt x="453142" y="1452034"/>
                </a:cubicBezTo>
                <a:cubicBezTo>
                  <a:pt x="448909" y="1443567"/>
                  <a:pt x="443626" y="1435549"/>
                  <a:pt x="440442" y="1426634"/>
                </a:cubicBezTo>
                <a:cubicBezTo>
                  <a:pt x="436528" y="1415675"/>
                  <a:pt x="435848" y="1403740"/>
                  <a:pt x="431975" y="1392767"/>
                </a:cubicBezTo>
                <a:cubicBezTo>
                  <a:pt x="427350" y="1379662"/>
                  <a:pt x="420435" y="1367476"/>
                  <a:pt x="415042" y="1354667"/>
                </a:cubicBezTo>
                <a:cubicBezTo>
                  <a:pt x="409144" y="1340660"/>
                  <a:pt x="404363" y="1326185"/>
                  <a:pt x="398108" y="1312334"/>
                </a:cubicBezTo>
                <a:cubicBezTo>
                  <a:pt x="393808" y="1302814"/>
                  <a:pt x="347327" y="1210797"/>
                  <a:pt x="338842" y="1181100"/>
                </a:cubicBezTo>
                <a:cubicBezTo>
                  <a:pt x="331694" y="1156081"/>
                  <a:pt x="330136" y="1129584"/>
                  <a:pt x="321908" y="1104900"/>
                </a:cubicBezTo>
                <a:cubicBezTo>
                  <a:pt x="312030" y="1075267"/>
                  <a:pt x="303876" y="1045002"/>
                  <a:pt x="292275" y="1016000"/>
                </a:cubicBezTo>
                <a:cubicBezTo>
                  <a:pt x="283620" y="994361"/>
                  <a:pt x="268478" y="958908"/>
                  <a:pt x="262642" y="935567"/>
                </a:cubicBezTo>
                <a:cubicBezTo>
                  <a:pt x="255997" y="908986"/>
                  <a:pt x="252917" y="881567"/>
                  <a:pt x="245708" y="855134"/>
                </a:cubicBezTo>
                <a:cubicBezTo>
                  <a:pt x="241475" y="839612"/>
                  <a:pt x="236763" y="824212"/>
                  <a:pt x="233008" y="808567"/>
                </a:cubicBezTo>
                <a:cubicBezTo>
                  <a:pt x="228293" y="788921"/>
                  <a:pt x="225450" y="768839"/>
                  <a:pt x="220308" y="749300"/>
                </a:cubicBezTo>
                <a:cubicBezTo>
                  <a:pt x="211330" y="715184"/>
                  <a:pt x="205002" y="679937"/>
                  <a:pt x="190675" y="647700"/>
                </a:cubicBezTo>
                <a:cubicBezTo>
                  <a:pt x="185031" y="635000"/>
                  <a:pt x="179771" y="622122"/>
                  <a:pt x="173742" y="609600"/>
                </a:cubicBezTo>
                <a:cubicBezTo>
                  <a:pt x="161423" y="584013"/>
                  <a:pt x="147176" y="559350"/>
                  <a:pt x="135642" y="533400"/>
                </a:cubicBezTo>
                <a:cubicBezTo>
                  <a:pt x="129997" y="520700"/>
                  <a:pt x="124923" y="507731"/>
                  <a:pt x="118708" y="495300"/>
                </a:cubicBezTo>
                <a:cubicBezTo>
                  <a:pt x="113620" y="485124"/>
                  <a:pt x="106311" y="476100"/>
                  <a:pt x="101775" y="465667"/>
                </a:cubicBezTo>
                <a:cubicBezTo>
                  <a:pt x="92161" y="443554"/>
                  <a:pt x="83754" y="420890"/>
                  <a:pt x="76375" y="397934"/>
                </a:cubicBezTo>
                <a:cubicBezTo>
                  <a:pt x="71034" y="381317"/>
                  <a:pt x="67461" y="364173"/>
                  <a:pt x="63675" y="347134"/>
                </a:cubicBezTo>
                <a:cubicBezTo>
                  <a:pt x="61813" y="338755"/>
                  <a:pt x="62299" y="329828"/>
                  <a:pt x="59442" y="321734"/>
                </a:cubicBezTo>
                <a:cubicBezTo>
                  <a:pt x="53767" y="305655"/>
                  <a:pt x="45331" y="290689"/>
                  <a:pt x="38275" y="275167"/>
                </a:cubicBezTo>
                <a:cubicBezTo>
                  <a:pt x="36864" y="265289"/>
                  <a:pt x="36327" y="255247"/>
                  <a:pt x="34042" y="245534"/>
                </a:cubicBezTo>
                <a:cubicBezTo>
                  <a:pt x="26954" y="215408"/>
                  <a:pt x="22793" y="206828"/>
                  <a:pt x="12875" y="182034"/>
                </a:cubicBezTo>
                <a:cubicBezTo>
                  <a:pt x="7186" y="147900"/>
                  <a:pt x="-1331" y="106590"/>
                  <a:pt x="175" y="71967"/>
                </a:cubicBezTo>
                <a:cubicBezTo>
                  <a:pt x="740" y="58969"/>
                  <a:pt x="7122" y="46788"/>
                  <a:pt x="8642" y="33867"/>
                </a:cubicBezTo>
                <a:cubicBezTo>
                  <a:pt x="9961" y="22655"/>
                  <a:pt x="8642" y="11289"/>
                  <a:pt x="8642" y="0"/>
                </a:cubicBezTo>
              </a:path>
            </a:pathLst>
          </a:custGeom>
          <a:noFill/>
          <a:ln w="38100">
            <a:solidFill>
              <a:srgbClr val="007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0FB62-FE8E-4A22-BE31-681957A6BE25}"/>
              </a:ext>
            </a:extLst>
          </p:cNvPr>
          <p:cNvSpPr/>
          <p:nvPr/>
        </p:nvSpPr>
        <p:spPr>
          <a:xfrm>
            <a:off x="4821767" y="4165600"/>
            <a:ext cx="648633" cy="1921933"/>
          </a:xfrm>
          <a:custGeom>
            <a:avLst/>
            <a:gdLst>
              <a:gd name="connsiteX0" fmla="*/ 0 w 648633"/>
              <a:gd name="connsiteY0" fmla="*/ 1921933 h 1921933"/>
              <a:gd name="connsiteX1" fmla="*/ 8466 w 648633"/>
              <a:gd name="connsiteY1" fmla="*/ 1892300 h 1921933"/>
              <a:gd name="connsiteX2" fmla="*/ 55033 w 648633"/>
              <a:gd name="connsiteY2" fmla="*/ 1807633 h 1921933"/>
              <a:gd name="connsiteX3" fmla="*/ 67733 w 648633"/>
              <a:gd name="connsiteY3" fmla="*/ 1786467 h 1921933"/>
              <a:gd name="connsiteX4" fmla="*/ 76200 w 648633"/>
              <a:gd name="connsiteY4" fmla="*/ 1773767 h 1921933"/>
              <a:gd name="connsiteX5" fmla="*/ 105833 w 648633"/>
              <a:gd name="connsiteY5" fmla="*/ 1727200 h 1921933"/>
              <a:gd name="connsiteX6" fmla="*/ 118533 w 648633"/>
              <a:gd name="connsiteY6" fmla="*/ 1693333 h 1921933"/>
              <a:gd name="connsiteX7" fmla="*/ 127000 w 648633"/>
              <a:gd name="connsiteY7" fmla="*/ 1676400 h 1921933"/>
              <a:gd name="connsiteX8" fmla="*/ 131233 w 648633"/>
              <a:gd name="connsiteY8" fmla="*/ 1651000 h 1921933"/>
              <a:gd name="connsiteX9" fmla="*/ 148166 w 648633"/>
              <a:gd name="connsiteY9" fmla="*/ 1600200 h 1921933"/>
              <a:gd name="connsiteX10" fmla="*/ 165100 w 648633"/>
              <a:gd name="connsiteY10" fmla="*/ 1557867 h 1921933"/>
              <a:gd name="connsiteX11" fmla="*/ 182033 w 648633"/>
              <a:gd name="connsiteY11" fmla="*/ 1494367 h 1921933"/>
              <a:gd name="connsiteX12" fmla="*/ 190500 w 648633"/>
              <a:gd name="connsiteY12" fmla="*/ 1468967 h 1921933"/>
              <a:gd name="connsiteX13" fmla="*/ 211666 w 648633"/>
              <a:gd name="connsiteY13" fmla="*/ 1422400 h 1921933"/>
              <a:gd name="connsiteX14" fmla="*/ 241300 w 648633"/>
              <a:gd name="connsiteY14" fmla="*/ 1346200 h 1921933"/>
              <a:gd name="connsiteX15" fmla="*/ 275166 w 648633"/>
              <a:gd name="connsiteY15" fmla="*/ 1270000 h 1921933"/>
              <a:gd name="connsiteX16" fmla="*/ 304800 w 648633"/>
              <a:gd name="connsiteY16" fmla="*/ 1138767 h 1921933"/>
              <a:gd name="connsiteX17" fmla="*/ 309033 w 648633"/>
              <a:gd name="connsiteY17" fmla="*/ 1079500 h 1921933"/>
              <a:gd name="connsiteX18" fmla="*/ 313266 w 648633"/>
              <a:gd name="connsiteY18" fmla="*/ 1028700 h 1921933"/>
              <a:gd name="connsiteX19" fmla="*/ 330200 w 648633"/>
              <a:gd name="connsiteY19" fmla="*/ 973667 h 1921933"/>
              <a:gd name="connsiteX20" fmla="*/ 368300 w 648633"/>
              <a:gd name="connsiteY20" fmla="*/ 897467 h 1921933"/>
              <a:gd name="connsiteX21" fmla="*/ 402166 w 648633"/>
              <a:gd name="connsiteY21" fmla="*/ 812800 h 1921933"/>
              <a:gd name="connsiteX22" fmla="*/ 436033 w 648633"/>
              <a:gd name="connsiteY22" fmla="*/ 745067 h 1921933"/>
              <a:gd name="connsiteX23" fmla="*/ 440266 w 648633"/>
              <a:gd name="connsiteY23" fmla="*/ 715433 h 1921933"/>
              <a:gd name="connsiteX24" fmla="*/ 469900 w 648633"/>
              <a:gd name="connsiteY24" fmla="*/ 643467 h 1921933"/>
              <a:gd name="connsiteX25" fmla="*/ 478366 w 648633"/>
              <a:gd name="connsiteY25" fmla="*/ 613833 h 1921933"/>
              <a:gd name="connsiteX26" fmla="*/ 503766 w 648633"/>
              <a:gd name="connsiteY26" fmla="*/ 541867 h 1921933"/>
              <a:gd name="connsiteX27" fmla="*/ 533400 w 648633"/>
              <a:gd name="connsiteY27" fmla="*/ 452967 h 1921933"/>
              <a:gd name="connsiteX28" fmla="*/ 563033 w 648633"/>
              <a:gd name="connsiteY28" fmla="*/ 406400 h 1921933"/>
              <a:gd name="connsiteX29" fmla="*/ 567266 w 648633"/>
              <a:gd name="connsiteY29" fmla="*/ 389467 h 1921933"/>
              <a:gd name="connsiteX30" fmla="*/ 571500 w 648633"/>
              <a:gd name="connsiteY30" fmla="*/ 359833 h 1921933"/>
              <a:gd name="connsiteX31" fmla="*/ 601133 w 648633"/>
              <a:gd name="connsiteY31" fmla="*/ 300567 h 1921933"/>
              <a:gd name="connsiteX32" fmla="*/ 605366 w 648633"/>
              <a:gd name="connsiteY32" fmla="*/ 249767 h 1921933"/>
              <a:gd name="connsiteX33" fmla="*/ 618066 w 648633"/>
              <a:gd name="connsiteY33" fmla="*/ 228600 h 1921933"/>
              <a:gd name="connsiteX34" fmla="*/ 622300 w 648633"/>
              <a:gd name="connsiteY34" fmla="*/ 211667 h 1921933"/>
              <a:gd name="connsiteX35" fmla="*/ 626533 w 648633"/>
              <a:gd name="connsiteY35" fmla="*/ 198967 h 1921933"/>
              <a:gd name="connsiteX36" fmla="*/ 635000 w 648633"/>
              <a:gd name="connsiteY36" fmla="*/ 177800 h 1921933"/>
              <a:gd name="connsiteX37" fmla="*/ 643466 w 648633"/>
              <a:gd name="connsiteY37" fmla="*/ 143933 h 1921933"/>
              <a:gd name="connsiteX38" fmla="*/ 647700 w 648633"/>
              <a:gd name="connsiteY38" fmla="*/ 0 h 192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48633" h="1921933">
                <a:moveTo>
                  <a:pt x="0" y="1921933"/>
                </a:moveTo>
                <a:cubicBezTo>
                  <a:pt x="2822" y="1912055"/>
                  <a:pt x="4009" y="1901556"/>
                  <a:pt x="8466" y="1892300"/>
                </a:cubicBezTo>
                <a:cubicBezTo>
                  <a:pt x="22439" y="1863279"/>
                  <a:pt x="39295" y="1835736"/>
                  <a:pt x="55033" y="1807633"/>
                </a:cubicBezTo>
                <a:cubicBezTo>
                  <a:pt x="59053" y="1800454"/>
                  <a:pt x="63169" y="1793313"/>
                  <a:pt x="67733" y="1786467"/>
                </a:cubicBezTo>
                <a:cubicBezTo>
                  <a:pt x="70555" y="1782234"/>
                  <a:pt x="73729" y="1778215"/>
                  <a:pt x="76200" y="1773767"/>
                </a:cubicBezTo>
                <a:cubicBezTo>
                  <a:pt x="99030" y="1732674"/>
                  <a:pt x="77174" y="1763024"/>
                  <a:pt x="105833" y="1727200"/>
                </a:cubicBezTo>
                <a:cubicBezTo>
                  <a:pt x="110066" y="1715911"/>
                  <a:pt x="113896" y="1704462"/>
                  <a:pt x="118533" y="1693333"/>
                </a:cubicBezTo>
                <a:cubicBezTo>
                  <a:pt x="120960" y="1687508"/>
                  <a:pt x="125187" y="1682444"/>
                  <a:pt x="127000" y="1676400"/>
                </a:cubicBezTo>
                <a:cubicBezTo>
                  <a:pt x="129466" y="1668179"/>
                  <a:pt x="129303" y="1659364"/>
                  <a:pt x="131233" y="1651000"/>
                </a:cubicBezTo>
                <a:cubicBezTo>
                  <a:pt x="141413" y="1606888"/>
                  <a:pt x="136162" y="1636211"/>
                  <a:pt x="148166" y="1600200"/>
                </a:cubicBezTo>
                <a:cubicBezTo>
                  <a:pt x="161222" y="1561032"/>
                  <a:pt x="139181" y="1609705"/>
                  <a:pt x="165100" y="1557867"/>
                </a:cubicBezTo>
                <a:cubicBezTo>
                  <a:pt x="171688" y="1524925"/>
                  <a:pt x="168359" y="1538122"/>
                  <a:pt x="182033" y="1494367"/>
                </a:cubicBezTo>
                <a:cubicBezTo>
                  <a:pt x="184695" y="1485849"/>
                  <a:pt x="187102" y="1477219"/>
                  <a:pt x="190500" y="1468967"/>
                </a:cubicBezTo>
                <a:cubicBezTo>
                  <a:pt x="196992" y="1453201"/>
                  <a:pt x="205210" y="1438181"/>
                  <a:pt x="211666" y="1422400"/>
                </a:cubicBezTo>
                <a:cubicBezTo>
                  <a:pt x="234505" y="1366572"/>
                  <a:pt x="220641" y="1390469"/>
                  <a:pt x="241300" y="1346200"/>
                </a:cubicBezTo>
                <a:cubicBezTo>
                  <a:pt x="255308" y="1316182"/>
                  <a:pt x="265252" y="1303048"/>
                  <a:pt x="275166" y="1270000"/>
                </a:cubicBezTo>
                <a:cubicBezTo>
                  <a:pt x="292469" y="1212325"/>
                  <a:pt x="295300" y="1191016"/>
                  <a:pt x="304800" y="1138767"/>
                </a:cubicBezTo>
                <a:cubicBezTo>
                  <a:pt x="306211" y="1119011"/>
                  <a:pt x="307514" y="1099248"/>
                  <a:pt x="309033" y="1079500"/>
                </a:cubicBezTo>
                <a:cubicBezTo>
                  <a:pt x="310336" y="1062558"/>
                  <a:pt x="310745" y="1045504"/>
                  <a:pt x="313266" y="1028700"/>
                </a:cubicBezTo>
                <a:cubicBezTo>
                  <a:pt x="315817" y="1011693"/>
                  <a:pt x="322478" y="989813"/>
                  <a:pt x="330200" y="973667"/>
                </a:cubicBezTo>
                <a:cubicBezTo>
                  <a:pt x="342453" y="948048"/>
                  <a:pt x="368300" y="897467"/>
                  <a:pt x="368300" y="897467"/>
                </a:cubicBezTo>
                <a:cubicBezTo>
                  <a:pt x="384910" y="822716"/>
                  <a:pt x="364680" y="897142"/>
                  <a:pt x="402166" y="812800"/>
                </a:cubicBezTo>
                <a:cubicBezTo>
                  <a:pt x="435925" y="736843"/>
                  <a:pt x="373586" y="838737"/>
                  <a:pt x="436033" y="745067"/>
                </a:cubicBezTo>
                <a:cubicBezTo>
                  <a:pt x="437444" y="735189"/>
                  <a:pt x="437695" y="725074"/>
                  <a:pt x="440266" y="715433"/>
                </a:cubicBezTo>
                <a:cubicBezTo>
                  <a:pt x="447550" y="688117"/>
                  <a:pt x="459938" y="670033"/>
                  <a:pt x="469900" y="643467"/>
                </a:cubicBezTo>
                <a:cubicBezTo>
                  <a:pt x="473507" y="633848"/>
                  <a:pt x="474911" y="623508"/>
                  <a:pt x="478366" y="613833"/>
                </a:cubicBezTo>
                <a:cubicBezTo>
                  <a:pt x="503829" y="542534"/>
                  <a:pt x="478437" y="633049"/>
                  <a:pt x="503766" y="541867"/>
                </a:cubicBezTo>
                <a:cubicBezTo>
                  <a:pt x="510633" y="517147"/>
                  <a:pt x="518810" y="471205"/>
                  <a:pt x="533400" y="452967"/>
                </a:cubicBezTo>
                <a:cubicBezTo>
                  <a:pt x="556246" y="424408"/>
                  <a:pt x="546292" y="439882"/>
                  <a:pt x="563033" y="406400"/>
                </a:cubicBezTo>
                <a:cubicBezTo>
                  <a:pt x="564444" y="400756"/>
                  <a:pt x="566225" y="395191"/>
                  <a:pt x="567266" y="389467"/>
                </a:cubicBezTo>
                <a:cubicBezTo>
                  <a:pt x="569051" y="379650"/>
                  <a:pt x="567948" y="369158"/>
                  <a:pt x="571500" y="359833"/>
                </a:cubicBezTo>
                <a:cubicBezTo>
                  <a:pt x="579363" y="339193"/>
                  <a:pt x="601133" y="300567"/>
                  <a:pt x="601133" y="300567"/>
                </a:cubicBezTo>
                <a:cubicBezTo>
                  <a:pt x="602544" y="283634"/>
                  <a:pt x="601474" y="266307"/>
                  <a:pt x="605366" y="249767"/>
                </a:cubicBezTo>
                <a:cubicBezTo>
                  <a:pt x="607251" y="241758"/>
                  <a:pt x="614724" y="236119"/>
                  <a:pt x="618066" y="228600"/>
                </a:cubicBezTo>
                <a:cubicBezTo>
                  <a:pt x="620429" y="223283"/>
                  <a:pt x="620702" y="217261"/>
                  <a:pt x="622300" y="211667"/>
                </a:cubicBezTo>
                <a:cubicBezTo>
                  <a:pt x="623526" y="207376"/>
                  <a:pt x="624966" y="203145"/>
                  <a:pt x="626533" y="198967"/>
                </a:cubicBezTo>
                <a:cubicBezTo>
                  <a:pt x="629201" y="191852"/>
                  <a:pt x="632765" y="185063"/>
                  <a:pt x="635000" y="177800"/>
                </a:cubicBezTo>
                <a:cubicBezTo>
                  <a:pt x="638422" y="166678"/>
                  <a:pt x="643466" y="143933"/>
                  <a:pt x="643466" y="143933"/>
                </a:cubicBezTo>
                <a:cubicBezTo>
                  <a:pt x="651596" y="70771"/>
                  <a:pt x="647700" y="118611"/>
                  <a:pt x="647700" y="0"/>
                </a:cubicBezTo>
              </a:path>
            </a:pathLst>
          </a:custGeom>
          <a:noFill/>
          <a:ln w="38100">
            <a:solidFill>
              <a:srgbClr val="007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4341FD1-05CF-4FF4-B4B6-3D2E910531B3}"/>
              </a:ext>
            </a:extLst>
          </p:cNvPr>
          <p:cNvSpPr/>
          <p:nvPr/>
        </p:nvSpPr>
        <p:spPr>
          <a:xfrm>
            <a:off x="3739840" y="3809327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632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4908957" y="376342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4908957" y="154033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3927446" y="240021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5697523" y="388506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043182" y="115509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DDB98-729E-409C-99F1-3156FC56E9A2}"/>
              </a:ext>
            </a:extLst>
          </p:cNvPr>
          <p:cNvSpPr txBox="1"/>
          <p:nvPr/>
        </p:nvSpPr>
        <p:spPr>
          <a:xfrm>
            <a:off x="5223933" y="0"/>
            <a:ext cx="174413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Is it possible that A is closer to the screen than B?</a:t>
            </a:r>
            <a:endParaRPr lang="he-IL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AE36CF-0649-453F-BA4A-A6246783EA5D}"/>
              </a:ext>
            </a:extLst>
          </p:cNvPr>
          <p:cNvSpPr txBox="1"/>
          <p:nvPr/>
        </p:nvSpPr>
        <p:spPr>
          <a:xfrm>
            <a:off x="5034793" y="79913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326D6D-0AC2-4A8E-AB57-4C172F05959F}"/>
              </a:ext>
            </a:extLst>
          </p:cNvPr>
          <p:cNvSpPr txBox="1"/>
          <p:nvPr/>
        </p:nvSpPr>
        <p:spPr>
          <a:xfrm>
            <a:off x="5034793" y="140814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14:cNvPr>
              <p14:cNvContentPartPr/>
              <p14:nvPr/>
            </p14:nvContentPartPr>
            <p14:xfrm>
              <a:off x="5268156" y="1728735"/>
              <a:ext cx="1479600" cy="1965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2156" y="1692735"/>
                <a:ext cx="1551240" cy="2037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5F3D30-4F1E-4B7F-B042-0DDE00C00BC9}"/>
              </a:ext>
            </a:extLst>
          </p:cNvPr>
          <p:cNvCxnSpPr>
            <a:cxnSpLocks/>
          </p:cNvCxnSpPr>
          <p:nvPr/>
        </p:nvCxnSpPr>
        <p:spPr>
          <a:xfrm>
            <a:off x="1326055" y="288003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06C14F-3F22-4A41-9758-E9F9282E3737}"/>
              </a:ext>
            </a:extLst>
          </p:cNvPr>
          <p:cNvCxnSpPr>
            <a:cxnSpLocks/>
          </p:cNvCxnSpPr>
          <p:nvPr/>
        </p:nvCxnSpPr>
        <p:spPr>
          <a:xfrm flipV="1">
            <a:off x="1326055" y="65695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2184CA-52CC-499E-87F0-9D4D18803AEA}"/>
              </a:ext>
            </a:extLst>
          </p:cNvPr>
          <p:cNvSpPr txBox="1"/>
          <p:nvPr/>
        </p:nvSpPr>
        <p:spPr>
          <a:xfrm>
            <a:off x="344544" y="151682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D4061-7C3B-4C6B-8C82-529794B4F135}"/>
              </a:ext>
            </a:extLst>
          </p:cNvPr>
          <p:cNvSpPr txBox="1"/>
          <p:nvPr/>
        </p:nvSpPr>
        <p:spPr>
          <a:xfrm>
            <a:off x="2114621" y="300167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B32694-BF20-478C-B820-5CAEC8F46601}"/>
              </a:ext>
            </a:extLst>
          </p:cNvPr>
          <p:cNvSpPr/>
          <p:nvPr/>
        </p:nvSpPr>
        <p:spPr>
          <a:xfrm>
            <a:off x="1460280" y="271704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A87AD6-18B0-4EC2-9E77-012F9E1BB016}"/>
              </a:ext>
            </a:extLst>
          </p:cNvPr>
          <p:cNvSpPr txBox="1"/>
          <p:nvPr/>
        </p:nvSpPr>
        <p:spPr>
          <a:xfrm>
            <a:off x="1451891" y="-8425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29A1C-7B0B-439D-B3F2-6FDE80C3F9DE}"/>
              </a:ext>
            </a:extLst>
          </p:cNvPr>
          <p:cNvSpPr txBox="1"/>
          <p:nvPr/>
        </p:nvSpPr>
        <p:spPr>
          <a:xfrm>
            <a:off x="1451891" y="524754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A595A29-A812-467A-B7D5-0AB6B96CC278}"/>
                  </a:ext>
                </a:extLst>
              </p14:cNvPr>
              <p14:cNvContentPartPr/>
              <p14:nvPr/>
            </p14:nvContentPartPr>
            <p14:xfrm>
              <a:off x="2483651" y="2787995"/>
              <a:ext cx="9720" cy="266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A595A29-A812-467A-B7D5-0AB6B96CC2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7651" y="2751995"/>
                <a:ext cx="8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C201CF1-E230-44D0-8C63-0AFBC3212AA4}"/>
                  </a:ext>
                </a:extLst>
              </p14:cNvPr>
              <p14:cNvContentPartPr/>
              <p14:nvPr/>
            </p14:nvContentPartPr>
            <p14:xfrm>
              <a:off x="2615771" y="2610155"/>
              <a:ext cx="3240" cy="8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C201CF1-E230-44D0-8C63-0AFBC3212A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0131" y="2574155"/>
                <a:ext cx="7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97B6FD5-6FF5-467E-A038-23F188AF390C}"/>
                  </a:ext>
                </a:extLst>
              </p14:cNvPr>
              <p14:cNvContentPartPr/>
              <p14:nvPr/>
            </p14:nvContentPartPr>
            <p14:xfrm>
              <a:off x="2760131" y="2422955"/>
              <a:ext cx="14040" cy="147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97B6FD5-6FF5-467E-A038-23F188AF39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4131" y="2387315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0D0B7F9-5E68-4A1B-A2A5-3258E5402429}"/>
                  </a:ext>
                </a:extLst>
              </p14:cNvPr>
              <p14:cNvContentPartPr/>
              <p14:nvPr/>
            </p14:nvContentPartPr>
            <p14:xfrm>
              <a:off x="2904491" y="2217395"/>
              <a:ext cx="19800" cy="24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0D0B7F9-5E68-4A1B-A2A5-3258E54024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8491" y="2181395"/>
                <a:ext cx="91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F05403C-675A-4C6D-BD34-A3F5DABF3630}"/>
                  </a:ext>
                </a:extLst>
              </p14:cNvPr>
              <p14:cNvContentPartPr/>
              <p14:nvPr/>
            </p14:nvContentPartPr>
            <p14:xfrm>
              <a:off x="3052811" y="1988075"/>
              <a:ext cx="1080" cy="4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F05403C-675A-4C6D-BD34-A3F5DABF36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6811" y="1952435"/>
                <a:ext cx="7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CB6A9D8-CD36-437E-A981-AE97CFEC21DC}"/>
                  </a:ext>
                </a:extLst>
              </p14:cNvPr>
              <p14:cNvContentPartPr/>
              <p14:nvPr/>
            </p14:nvContentPartPr>
            <p14:xfrm>
              <a:off x="3169091" y="1763075"/>
              <a:ext cx="360" cy="10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CB6A9D8-CD36-437E-A981-AE97CFEC21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3091" y="1727075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E556687-FFE2-4EB6-B636-03B9133039CC}"/>
                  </a:ext>
                </a:extLst>
              </p14:cNvPr>
              <p14:cNvContentPartPr/>
              <p14:nvPr/>
            </p14:nvContentPartPr>
            <p14:xfrm>
              <a:off x="3281411" y="1562555"/>
              <a:ext cx="7920" cy="8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E556687-FFE2-4EB6-B636-03B9133039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45771" y="1526915"/>
                <a:ext cx="79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73540BA-9DFD-4147-80B6-BCA0CBEEC029}"/>
                  </a:ext>
                </a:extLst>
              </p14:cNvPr>
              <p14:cNvContentPartPr/>
              <p14:nvPr/>
            </p14:nvContentPartPr>
            <p14:xfrm>
              <a:off x="3357731" y="1317755"/>
              <a:ext cx="360" cy="50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73540BA-9DFD-4147-80B6-BCA0CBEEC0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1731" y="1281755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0A5D8D0-5F24-4E8C-B165-907D43B42611}"/>
                  </a:ext>
                </a:extLst>
              </p14:cNvPr>
              <p14:cNvContentPartPr/>
              <p14:nvPr/>
            </p14:nvContentPartPr>
            <p14:xfrm>
              <a:off x="3323891" y="1071875"/>
              <a:ext cx="2160" cy="144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0A5D8D0-5F24-4E8C-B165-907D43B426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88251" y="1035875"/>
                <a:ext cx="7380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3616018C-1CCB-42CC-9D5C-77E1A4069589}"/>
              </a:ext>
            </a:extLst>
          </p:cNvPr>
          <p:cNvGrpSpPr/>
          <p:nvPr/>
        </p:nvGrpSpPr>
        <p:grpSpPr>
          <a:xfrm>
            <a:off x="2786051" y="885035"/>
            <a:ext cx="496080" cy="99720"/>
            <a:chOff x="2744760" y="2650547"/>
            <a:chExt cx="496080" cy="9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958815F-DEF9-451E-B00A-11BF9C0767F7}"/>
                    </a:ext>
                  </a:extLst>
                </p14:cNvPr>
                <p14:cNvContentPartPr/>
                <p14:nvPr/>
              </p14:nvContentPartPr>
              <p14:xfrm>
                <a:off x="3239760" y="2730827"/>
                <a:ext cx="108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958815F-DEF9-451E-B00A-11BF9C0767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03760" y="269482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16BBCE-80F1-4FCC-A178-2AA5BE9A5A67}"/>
                    </a:ext>
                  </a:extLst>
                </p14:cNvPr>
                <p14:cNvContentPartPr/>
                <p14:nvPr/>
              </p14:nvContentPartPr>
              <p14:xfrm>
                <a:off x="3172080" y="2675027"/>
                <a:ext cx="36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16BBCE-80F1-4FCC-A178-2AA5BE9A5A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36080" y="263902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41AD6DC-8CEB-49E3-B2FD-3F482754842C}"/>
                    </a:ext>
                  </a:extLst>
                </p14:cNvPr>
                <p14:cNvContentPartPr/>
                <p14:nvPr/>
              </p14:nvContentPartPr>
              <p14:xfrm>
                <a:off x="3087120" y="2658827"/>
                <a:ext cx="1080" cy="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41AD6DC-8CEB-49E3-B2FD-3F48275484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51480" y="262318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9EBFE07-8BA3-4BB2-ADE3-9B4A9D4FAEF6}"/>
                    </a:ext>
                  </a:extLst>
                </p14:cNvPr>
                <p14:cNvContentPartPr/>
                <p14:nvPr/>
              </p14:nvContentPartPr>
              <p14:xfrm>
                <a:off x="3023760" y="2650547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9EBFE07-8BA3-4BB2-ADE3-9B4A9D4FAE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87760" y="261490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BDA506-1494-4936-BAFB-FEE806ADE015}"/>
                    </a:ext>
                  </a:extLst>
                </p14:cNvPr>
                <p14:cNvContentPartPr/>
                <p14:nvPr/>
              </p14:nvContentPartPr>
              <p14:xfrm>
                <a:off x="2963280" y="2650547"/>
                <a:ext cx="360" cy="1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BDA506-1494-4936-BAFB-FEE806ADE0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7640" y="2614907"/>
                  <a:ext cx="72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61F004-DBEF-4CC7-983F-493FAA05027D}"/>
                    </a:ext>
                  </a:extLst>
                </p14:cNvPr>
                <p14:cNvContentPartPr/>
                <p14:nvPr/>
              </p14:nvContentPartPr>
              <p14:xfrm>
                <a:off x="2923320" y="2666747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61F004-DBEF-4CC7-983F-493FAA0502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7680" y="263074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B02CDF-B1FD-40F6-83D7-5124E60F11EA}"/>
                    </a:ext>
                  </a:extLst>
                </p14:cNvPr>
                <p14:cNvContentPartPr/>
                <p14:nvPr/>
              </p14:nvContentPartPr>
              <p14:xfrm>
                <a:off x="2882640" y="2686907"/>
                <a:ext cx="1080" cy="2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B02CDF-B1FD-40F6-83D7-5124E60F11E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46640" y="2650907"/>
                  <a:ext cx="72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3F39CDF-8101-4B0E-A23A-212E403F0BC5}"/>
                    </a:ext>
                  </a:extLst>
                </p14:cNvPr>
                <p14:cNvContentPartPr/>
                <p14:nvPr/>
              </p14:nvContentPartPr>
              <p14:xfrm>
                <a:off x="2841600" y="2711027"/>
                <a:ext cx="2160" cy="6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3F39CDF-8101-4B0E-A23A-212E403F0B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05960" y="2675027"/>
                  <a:ext cx="73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936D9B2-271A-451D-9CD6-8447273917D0}"/>
                    </a:ext>
                  </a:extLst>
                </p14:cNvPr>
                <p14:cNvContentPartPr/>
                <p14:nvPr/>
              </p14:nvContentPartPr>
              <p14:xfrm>
                <a:off x="2744760" y="2746667"/>
                <a:ext cx="2520" cy="3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936D9B2-271A-451D-9CD6-8447273917D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08760" y="2711027"/>
                  <a:ext cx="7416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EFC3102-11CD-46BC-AEF6-D2202D0EC932}"/>
                  </a:ext>
                </a:extLst>
              </p14:cNvPr>
              <p14:cNvContentPartPr/>
              <p14:nvPr/>
            </p14:nvContentPartPr>
            <p14:xfrm>
              <a:off x="2552051" y="1037675"/>
              <a:ext cx="32040" cy="79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EFC3102-11CD-46BC-AEF6-D2202D0EC93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16051" y="1001675"/>
                <a:ext cx="10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0BF1AAF-66A8-41B1-A7DA-9A1FA60EEC94}"/>
                  </a:ext>
                </a:extLst>
              </p14:cNvPr>
              <p14:cNvContentPartPr/>
              <p14:nvPr/>
            </p14:nvContentPartPr>
            <p14:xfrm>
              <a:off x="2390411" y="1057835"/>
              <a:ext cx="1080" cy="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0BF1AAF-66A8-41B1-A7DA-9A1FA60EEC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4411" y="1021835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E988B66F-FD4C-4774-9B5B-ED9E6C0D2313}"/>
              </a:ext>
            </a:extLst>
          </p:cNvPr>
          <p:cNvGrpSpPr/>
          <p:nvPr/>
        </p:nvGrpSpPr>
        <p:grpSpPr>
          <a:xfrm>
            <a:off x="1966331" y="1016075"/>
            <a:ext cx="180720" cy="46080"/>
            <a:chOff x="1925040" y="2781587"/>
            <a:chExt cx="180720" cy="4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405587C-849C-4F6E-A449-9626FFF457F0}"/>
                    </a:ext>
                  </a:extLst>
                </p14:cNvPr>
                <p14:cNvContentPartPr/>
                <p14:nvPr/>
              </p14:nvContentPartPr>
              <p14:xfrm>
                <a:off x="2057880" y="2827307"/>
                <a:ext cx="47880" cy="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405587C-849C-4F6E-A449-9626FFF457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1880" y="2791667"/>
                  <a:ext cx="11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C623FF9-79E8-48E5-82E4-F9FC96B9E00F}"/>
                    </a:ext>
                  </a:extLst>
                </p14:cNvPr>
                <p14:cNvContentPartPr/>
                <p14:nvPr/>
              </p14:nvContentPartPr>
              <p14:xfrm>
                <a:off x="1925040" y="2781587"/>
                <a:ext cx="19800" cy="1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C623FF9-79E8-48E5-82E4-F9FC96B9E0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9400" y="2745587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CBD07E5-9248-401D-A60D-99598932138C}"/>
                  </a:ext>
                </a:extLst>
              </p14:cNvPr>
              <p14:cNvContentPartPr/>
              <p14:nvPr/>
            </p14:nvContentPartPr>
            <p14:xfrm>
              <a:off x="1805411" y="945515"/>
              <a:ext cx="360" cy="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CBD07E5-9248-401D-A60D-9959893213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69771" y="9095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6B40D15-B531-4924-947D-0541EED5EDA5}"/>
                  </a:ext>
                </a:extLst>
              </p14:cNvPr>
              <p14:cNvContentPartPr/>
              <p14:nvPr/>
            </p14:nvContentPartPr>
            <p14:xfrm>
              <a:off x="1701371" y="864515"/>
              <a:ext cx="360" cy="10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6B40D15-B531-4924-947D-0541EED5EDA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665731" y="828515"/>
                <a:ext cx="72000" cy="72720"/>
              </a:xfrm>
              <a:prstGeom prst="rect">
                <a:avLst/>
              </a:prstGeom>
            </p:spPr>
          </p:pic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512EE31-3186-41C8-B3AF-9441D37585E0}"/>
              </a:ext>
            </a:extLst>
          </p:cNvPr>
          <p:cNvCxnSpPr>
            <a:cxnSpLocks/>
          </p:cNvCxnSpPr>
          <p:nvPr/>
        </p:nvCxnSpPr>
        <p:spPr>
          <a:xfrm>
            <a:off x="8620349" y="2938028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6F2F98-BB7D-492E-949C-23DF45BC8352}"/>
              </a:ext>
            </a:extLst>
          </p:cNvPr>
          <p:cNvCxnSpPr>
            <a:cxnSpLocks/>
          </p:cNvCxnSpPr>
          <p:nvPr/>
        </p:nvCxnSpPr>
        <p:spPr>
          <a:xfrm flipV="1">
            <a:off x="8620349" y="714945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3BD8651-E10E-4B82-9899-21BE45469AE9}"/>
              </a:ext>
            </a:extLst>
          </p:cNvPr>
          <p:cNvSpPr txBox="1"/>
          <p:nvPr/>
        </p:nvSpPr>
        <p:spPr>
          <a:xfrm>
            <a:off x="7638838" y="157481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52AAA5B-8F2D-493E-BD1F-B5D9870E3605}"/>
              </a:ext>
            </a:extLst>
          </p:cNvPr>
          <p:cNvSpPr txBox="1"/>
          <p:nvPr/>
        </p:nvSpPr>
        <p:spPr>
          <a:xfrm>
            <a:off x="9408915" y="3059668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3432113-3A06-41A0-B741-4D53F1A87091}"/>
              </a:ext>
            </a:extLst>
          </p:cNvPr>
          <p:cNvSpPr/>
          <p:nvPr/>
        </p:nvSpPr>
        <p:spPr>
          <a:xfrm>
            <a:off x="8754574" y="329699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AE56DA-5AA3-4E98-A3B3-F4CB2CCDA01D}"/>
              </a:ext>
            </a:extLst>
          </p:cNvPr>
          <p:cNvSpPr txBox="1"/>
          <p:nvPr/>
        </p:nvSpPr>
        <p:spPr>
          <a:xfrm>
            <a:off x="8746185" y="-26258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F753E2-6F13-4032-A406-EDCCDDDD7791}"/>
              </a:ext>
            </a:extLst>
          </p:cNvPr>
          <p:cNvSpPr txBox="1"/>
          <p:nvPr/>
        </p:nvSpPr>
        <p:spPr>
          <a:xfrm>
            <a:off x="8746185" y="582749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C8DC8B1-7347-4AA6-9E28-2255D6F533A7}"/>
                  </a:ext>
                </a:extLst>
              </p14:cNvPr>
              <p14:cNvContentPartPr/>
              <p14:nvPr/>
            </p14:nvContentPartPr>
            <p14:xfrm>
              <a:off x="9777945" y="2845990"/>
              <a:ext cx="9720" cy="266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C8DC8B1-7347-4AA6-9E28-2255D6F533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1945" y="2809990"/>
                <a:ext cx="8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2D32322-A783-4416-A081-449FBCC102C6}"/>
                  </a:ext>
                </a:extLst>
              </p14:cNvPr>
              <p14:cNvContentPartPr/>
              <p14:nvPr/>
            </p14:nvContentPartPr>
            <p14:xfrm>
              <a:off x="9910065" y="2668150"/>
              <a:ext cx="3240" cy="82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2D32322-A783-4416-A081-449FBCC102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4425" y="2632150"/>
                <a:ext cx="7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0A588A1-9DCC-41C7-A1FE-7816114B1B97}"/>
                  </a:ext>
                </a:extLst>
              </p14:cNvPr>
              <p14:cNvContentPartPr/>
              <p14:nvPr/>
            </p14:nvContentPartPr>
            <p14:xfrm>
              <a:off x="10054425" y="2480950"/>
              <a:ext cx="14040" cy="147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0A588A1-9DCC-41C7-A1FE-7816114B1B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18425" y="2445310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2193E49-77E7-4ABC-9B9B-2CD0C5F30499}"/>
                  </a:ext>
                </a:extLst>
              </p14:cNvPr>
              <p14:cNvContentPartPr/>
              <p14:nvPr/>
            </p14:nvContentPartPr>
            <p14:xfrm>
              <a:off x="10198785" y="2275390"/>
              <a:ext cx="19800" cy="241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2193E49-77E7-4ABC-9B9B-2CD0C5F304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62785" y="2239390"/>
                <a:ext cx="91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93E1C06-D464-479E-AB23-01BC397F3862}"/>
                  </a:ext>
                </a:extLst>
              </p14:cNvPr>
              <p14:cNvContentPartPr/>
              <p14:nvPr/>
            </p14:nvContentPartPr>
            <p14:xfrm>
              <a:off x="10347105" y="2046070"/>
              <a:ext cx="1080" cy="43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93E1C06-D464-479E-AB23-01BC397F38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11105" y="2010430"/>
                <a:ext cx="7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B39F14C-671A-4C54-829F-173DE7D878C7}"/>
                  </a:ext>
                </a:extLst>
              </p14:cNvPr>
              <p14:cNvContentPartPr/>
              <p14:nvPr/>
            </p14:nvContentPartPr>
            <p14:xfrm>
              <a:off x="10463385" y="1821070"/>
              <a:ext cx="360" cy="10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B39F14C-671A-4C54-829F-173DE7D878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27385" y="1785070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7D1EFCA-8BBF-479B-8A99-2B88FE588F6D}"/>
                  </a:ext>
                </a:extLst>
              </p14:cNvPr>
              <p14:cNvContentPartPr/>
              <p14:nvPr/>
            </p14:nvContentPartPr>
            <p14:xfrm>
              <a:off x="10575705" y="1620550"/>
              <a:ext cx="7920" cy="86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7D1EFCA-8BBF-479B-8A99-2B88FE588F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40065" y="1584910"/>
                <a:ext cx="79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FD16BFA-E978-4206-82EC-BDAF95648982}"/>
                  </a:ext>
                </a:extLst>
              </p14:cNvPr>
              <p14:cNvContentPartPr/>
              <p14:nvPr/>
            </p14:nvContentPartPr>
            <p14:xfrm>
              <a:off x="10652025" y="1375750"/>
              <a:ext cx="360" cy="50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FD16BFA-E978-4206-82EC-BDAF956489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16025" y="1339750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EDA93D6-10D7-4FBA-BDCD-93B37807CE80}"/>
                  </a:ext>
                </a:extLst>
              </p14:cNvPr>
              <p14:cNvContentPartPr/>
              <p14:nvPr/>
            </p14:nvContentPartPr>
            <p14:xfrm>
              <a:off x="10618185" y="1129870"/>
              <a:ext cx="2160" cy="144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EDA93D6-10D7-4FBA-BDCD-93B37807CE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82545" y="1093870"/>
                <a:ext cx="738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95ED4B9-D3B9-482A-873D-AEAE27095CE9}"/>
                  </a:ext>
                </a:extLst>
              </p14:cNvPr>
              <p14:cNvContentPartPr/>
              <p14:nvPr/>
            </p14:nvContentPartPr>
            <p14:xfrm>
              <a:off x="9846345" y="1095670"/>
              <a:ext cx="32040" cy="79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95ED4B9-D3B9-482A-873D-AEAE27095CE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810345" y="1059670"/>
                <a:ext cx="10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E91748D-7C13-4211-8B5D-918EC50EF7A4}"/>
                  </a:ext>
                </a:extLst>
              </p14:cNvPr>
              <p14:cNvContentPartPr/>
              <p14:nvPr/>
            </p14:nvContentPartPr>
            <p14:xfrm>
              <a:off x="9684705" y="1115830"/>
              <a:ext cx="1080" cy="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E91748D-7C13-4211-8B5D-918EC50EF7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48705" y="1079830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EBB9ACF-EEB7-480B-80E5-C15FEA825158}"/>
              </a:ext>
            </a:extLst>
          </p:cNvPr>
          <p:cNvGrpSpPr/>
          <p:nvPr/>
        </p:nvGrpSpPr>
        <p:grpSpPr>
          <a:xfrm>
            <a:off x="9260625" y="1074070"/>
            <a:ext cx="180720" cy="46080"/>
            <a:chOff x="1925040" y="2781587"/>
            <a:chExt cx="180720" cy="4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C6043E8-47D6-4635-9721-CD7252C4EA6C}"/>
                    </a:ext>
                  </a:extLst>
                </p14:cNvPr>
                <p14:cNvContentPartPr/>
                <p14:nvPr/>
              </p14:nvContentPartPr>
              <p14:xfrm>
                <a:off x="2057880" y="2827307"/>
                <a:ext cx="47880" cy="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C6043E8-47D6-4635-9721-CD7252C4EA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1880" y="2791667"/>
                  <a:ext cx="11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3BCCBE8-FC24-4444-B390-8104B65573D2}"/>
                    </a:ext>
                  </a:extLst>
                </p14:cNvPr>
                <p14:cNvContentPartPr/>
                <p14:nvPr/>
              </p14:nvContentPartPr>
              <p14:xfrm>
                <a:off x="1925040" y="2781587"/>
                <a:ext cx="19800" cy="1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3BCCBE8-FC24-4444-B390-8104B65573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9400" y="2745587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5F513A0-79D6-483A-B637-CE3AE3BD2B76}"/>
                  </a:ext>
                </a:extLst>
              </p14:cNvPr>
              <p14:cNvContentPartPr/>
              <p14:nvPr/>
            </p14:nvContentPartPr>
            <p14:xfrm>
              <a:off x="9099705" y="1003510"/>
              <a:ext cx="360" cy="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5F513A0-79D6-483A-B637-CE3AE3BD2B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64065" y="9675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1CCDFFF-3B7A-408A-B521-AC8E94CBCC39}"/>
                  </a:ext>
                </a:extLst>
              </p14:cNvPr>
              <p14:cNvContentPartPr/>
              <p14:nvPr/>
            </p14:nvContentPartPr>
            <p14:xfrm>
              <a:off x="8995665" y="922510"/>
              <a:ext cx="360" cy="10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1CCDFFF-3B7A-408A-B521-AC8E94CBCC3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60025" y="886510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6FB4087-D95D-4B3B-84B7-6548E4C43E05}"/>
                  </a:ext>
                </a:extLst>
              </p14:cNvPr>
              <p14:cNvContentPartPr/>
              <p14:nvPr/>
            </p14:nvContentPartPr>
            <p14:xfrm>
              <a:off x="10529192" y="994200"/>
              <a:ext cx="360" cy="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6FB4087-D95D-4B3B-84B7-6548E4C43E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93552" y="958200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E4F0382-C37E-4105-A8DE-9984807D20FC}"/>
              </a:ext>
            </a:extLst>
          </p:cNvPr>
          <p:cNvGrpSpPr/>
          <p:nvPr/>
        </p:nvGrpSpPr>
        <p:grpSpPr>
          <a:xfrm>
            <a:off x="10176392" y="942000"/>
            <a:ext cx="124560" cy="60840"/>
            <a:chOff x="10050240" y="2835227"/>
            <a:chExt cx="124560" cy="6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70E58A8-CDD2-4162-A2B0-31EAD901F093}"/>
                    </a:ext>
                  </a:extLst>
                </p14:cNvPr>
                <p14:cNvContentPartPr/>
                <p14:nvPr/>
              </p14:nvContentPartPr>
              <p14:xfrm>
                <a:off x="10173720" y="2835227"/>
                <a:ext cx="1080" cy="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70E58A8-CDD2-4162-A2B0-31EAD901F0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37720" y="279922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8CBB74C-C30F-4EDA-96C2-8554D289D50C}"/>
                    </a:ext>
                  </a:extLst>
                </p14:cNvPr>
                <p14:cNvContentPartPr/>
                <p14:nvPr/>
              </p14:nvContentPartPr>
              <p14:xfrm>
                <a:off x="10050240" y="2895707"/>
                <a:ext cx="8280" cy="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8CBB74C-C30F-4EDA-96C2-8554D289D5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14240" y="2859707"/>
                  <a:ext cx="7992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355FD95-414A-4B8D-9BCC-1C359129CD14}"/>
                  </a:ext>
                </a:extLst>
              </p14:cNvPr>
              <p14:cNvContentPartPr/>
              <p14:nvPr/>
            </p14:nvContentPartPr>
            <p14:xfrm>
              <a:off x="10007912" y="1038120"/>
              <a:ext cx="360" cy="3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355FD95-414A-4B8D-9BCC-1C359129CD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71912" y="1002480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1DB0D91-EEE5-493E-B92B-E7839AA30EF0}"/>
              </a:ext>
            </a:extLst>
          </p:cNvPr>
          <p:cNvCxnSpPr>
            <a:cxnSpLocks/>
          </p:cNvCxnSpPr>
          <p:nvPr/>
        </p:nvCxnSpPr>
        <p:spPr>
          <a:xfrm>
            <a:off x="1318829" y="639448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DE70079-18F7-4D27-B599-C6A87B7D8989}"/>
              </a:ext>
            </a:extLst>
          </p:cNvPr>
          <p:cNvCxnSpPr>
            <a:cxnSpLocks/>
          </p:cNvCxnSpPr>
          <p:nvPr/>
        </p:nvCxnSpPr>
        <p:spPr>
          <a:xfrm flipV="1">
            <a:off x="1318829" y="417139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86A9A6D-4086-4741-848A-500FC13EA852}"/>
              </a:ext>
            </a:extLst>
          </p:cNvPr>
          <p:cNvSpPr txBox="1"/>
          <p:nvPr/>
        </p:nvSpPr>
        <p:spPr>
          <a:xfrm>
            <a:off x="337318" y="503127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F85D38-35B0-48CD-BF83-DA4EC4C5125C}"/>
              </a:ext>
            </a:extLst>
          </p:cNvPr>
          <p:cNvSpPr txBox="1"/>
          <p:nvPr/>
        </p:nvSpPr>
        <p:spPr>
          <a:xfrm>
            <a:off x="2107395" y="651612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F62463F-3169-4D52-9C12-C7A99E3EF9A4}"/>
              </a:ext>
            </a:extLst>
          </p:cNvPr>
          <p:cNvSpPr/>
          <p:nvPr/>
        </p:nvSpPr>
        <p:spPr>
          <a:xfrm>
            <a:off x="1453054" y="378615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14979EC-78A8-4E95-9122-D2F8D1D7EDFB}"/>
              </a:ext>
            </a:extLst>
          </p:cNvPr>
          <p:cNvSpPr txBox="1"/>
          <p:nvPr/>
        </p:nvSpPr>
        <p:spPr>
          <a:xfrm>
            <a:off x="1444665" y="343019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0201FA2-8A22-4C7D-8A45-54189D1D27B8}"/>
              </a:ext>
            </a:extLst>
          </p:cNvPr>
          <p:cNvSpPr txBox="1"/>
          <p:nvPr/>
        </p:nvSpPr>
        <p:spPr>
          <a:xfrm>
            <a:off x="1444665" y="403920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5E6C0D1-8C81-463F-BFC7-DECF2B547464}"/>
              </a:ext>
            </a:extLst>
          </p:cNvPr>
          <p:cNvGrpSpPr/>
          <p:nvPr/>
        </p:nvGrpSpPr>
        <p:grpSpPr>
          <a:xfrm>
            <a:off x="2445960" y="6121674"/>
            <a:ext cx="306000" cy="223200"/>
            <a:chOff x="2445960" y="6121674"/>
            <a:chExt cx="30600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0B527A1-AE9F-47FC-B5F8-AA01AFFBEB86}"/>
                    </a:ext>
                  </a:extLst>
                </p14:cNvPr>
                <p14:cNvContentPartPr/>
                <p14:nvPr/>
              </p14:nvContentPartPr>
              <p14:xfrm>
                <a:off x="2445960" y="6342354"/>
                <a:ext cx="360" cy="25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0B527A1-AE9F-47FC-B5F8-AA01AFFBEB8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10320" y="6306354"/>
                  <a:ext cx="72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60E368D-EAF7-4318-9DDB-8170D5B365CD}"/>
                    </a:ext>
                  </a:extLst>
                </p14:cNvPr>
                <p14:cNvContentPartPr/>
                <p14:nvPr/>
              </p14:nvContentPartPr>
              <p14:xfrm>
                <a:off x="2514000" y="6276474"/>
                <a:ext cx="15840" cy="4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60E368D-EAF7-4318-9DDB-8170D5B365C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78360" y="6240834"/>
                  <a:ext cx="87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4456C73-80D7-42CA-A337-09F044DC6275}"/>
                    </a:ext>
                  </a:extLst>
                </p14:cNvPr>
                <p14:cNvContentPartPr/>
                <p14:nvPr/>
              </p14:nvContentPartPr>
              <p14:xfrm>
                <a:off x="2634600" y="6212394"/>
                <a:ext cx="16920" cy="12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4456C73-80D7-42CA-A337-09F044DC627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98600" y="6176394"/>
                  <a:ext cx="88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8C04065-922F-4BB0-9C9C-EA352B9AFB22}"/>
                    </a:ext>
                  </a:extLst>
                </p14:cNvPr>
                <p14:cNvContentPartPr/>
                <p14:nvPr/>
              </p14:nvContentPartPr>
              <p14:xfrm>
                <a:off x="2746920" y="6121674"/>
                <a:ext cx="5040" cy="6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8C04065-922F-4BB0-9C9C-EA352B9AFB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10920" y="6086034"/>
                  <a:ext cx="7668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5EC2E9D-8DAB-4DC2-9009-60F32C07034C}"/>
                  </a:ext>
                </a:extLst>
              </p14:cNvPr>
              <p14:cNvContentPartPr/>
              <p14:nvPr/>
            </p14:nvContentPartPr>
            <p14:xfrm>
              <a:off x="2826840" y="5971914"/>
              <a:ext cx="13680" cy="360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5EC2E9D-8DAB-4DC2-9009-60F32C07034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791200" y="5935914"/>
                <a:ext cx="853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0306DAE-60C3-46A7-B6C6-6D97D424AAB4}"/>
                  </a:ext>
                </a:extLst>
              </p14:cNvPr>
              <p14:cNvContentPartPr/>
              <p14:nvPr/>
            </p14:nvContentPartPr>
            <p14:xfrm>
              <a:off x="2828640" y="5822154"/>
              <a:ext cx="18720" cy="334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0306DAE-60C3-46A7-B6C6-6D97D424AAB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792640" y="5786514"/>
                <a:ext cx="9036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494C98C-7BC2-4850-9CCE-79D6AF24C4D1}"/>
              </a:ext>
            </a:extLst>
          </p:cNvPr>
          <p:cNvGrpSpPr/>
          <p:nvPr/>
        </p:nvGrpSpPr>
        <p:grpSpPr>
          <a:xfrm>
            <a:off x="2487000" y="5602194"/>
            <a:ext cx="200160" cy="100800"/>
            <a:chOff x="2487000" y="5602194"/>
            <a:chExt cx="200160" cy="10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D88C07A-24FD-49DC-A156-B1C742A9E39E}"/>
                    </a:ext>
                  </a:extLst>
                </p14:cNvPr>
                <p14:cNvContentPartPr/>
                <p14:nvPr/>
              </p14:nvContentPartPr>
              <p14:xfrm>
                <a:off x="2633520" y="5669514"/>
                <a:ext cx="53640" cy="33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D88C07A-24FD-49DC-A156-B1C742A9E39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97520" y="5633874"/>
                  <a:ext cx="125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10AE89F-6688-47D2-B1BC-253653786A88}"/>
                    </a:ext>
                  </a:extLst>
                </p14:cNvPr>
                <p14:cNvContentPartPr/>
                <p14:nvPr/>
              </p14:nvContentPartPr>
              <p14:xfrm>
                <a:off x="2487000" y="5602194"/>
                <a:ext cx="51480" cy="32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10AE89F-6688-47D2-B1BC-253653786A8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451360" y="5566554"/>
                  <a:ext cx="12312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1270712-3B0B-48DF-BE5E-7BAD81EA3EBB}"/>
                  </a:ext>
                </a:extLst>
              </p14:cNvPr>
              <p14:cNvContentPartPr/>
              <p14:nvPr/>
            </p14:nvContentPartPr>
            <p14:xfrm>
              <a:off x="2256960" y="5417154"/>
              <a:ext cx="20880" cy="136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1270712-3B0B-48DF-BE5E-7BAD81EA3EB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221320" y="5381154"/>
                <a:ext cx="925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58296AC-0615-4809-BEF9-CD6FB7899019}"/>
                  </a:ext>
                </a:extLst>
              </p14:cNvPr>
              <p14:cNvContentPartPr/>
              <p14:nvPr/>
            </p14:nvContentPartPr>
            <p14:xfrm>
              <a:off x="2042760" y="5201514"/>
              <a:ext cx="22320" cy="244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58296AC-0615-4809-BEF9-CD6FB789901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07120" y="5165874"/>
                <a:ext cx="93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22414FC-63F6-4C5C-86DB-C8CC1AC9F04B}"/>
                  </a:ext>
                </a:extLst>
              </p14:cNvPr>
              <p14:cNvContentPartPr/>
              <p14:nvPr/>
            </p14:nvContentPartPr>
            <p14:xfrm>
              <a:off x="1891560" y="4943394"/>
              <a:ext cx="41400" cy="781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22414FC-63F6-4C5C-86DB-C8CC1AC9F04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855920" y="4907394"/>
                <a:ext cx="113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5288BD7-8844-48A5-B011-9BA6C2A41C82}"/>
                  </a:ext>
                </a:extLst>
              </p14:cNvPr>
              <p14:cNvContentPartPr/>
              <p14:nvPr/>
            </p14:nvContentPartPr>
            <p14:xfrm>
              <a:off x="1711920" y="4536234"/>
              <a:ext cx="72720" cy="2246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5288BD7-8844-48A5-B011-9BA6C2A41C8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676280" y="4500234"/>
                <a:ext cx="144360" cy="2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46E32B6-1D5D-4AD4-B977-6940CE7E3CF6}"/>
              </a:ext>
            </a:extLst>
          </p:cNvPr>
          <p:cNvGrpSpPr/>
          <p:nvPr/>
        </p:nvGrpSpPr>
        <p:grpSpPr>
          <a:xfrm>
            <a:off x="1696080" y="4334994"/>
            <a:ext cx="16200" cy="81000"/>
            <a:chOff x="1696080" y="4334994"/>
            <a:chExt cx="16200" cy="8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FB9100E-F77F-4E18-924B-27A6B718C0D6}"/>
                    </a:ext>
                  </a:extLst>
                </p14:cNvPr>
                <p14:cNvContentPartPr/>
                <p14:nvPr/>
              </p14:nvContentPartPr>
              <p14:xfrm>
                <a:off x="1708680" y="4407714"/>
                <a:ext cx="3600" cy="8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FB9100E-F77F-4E18-924B-27A6B718C0D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672680" y="4371714"/>
                  <a:ext cx="75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04D0C25-3A48-4A63-96AE-82596F3EA7D2}"/>
                    </a:ext>
                  </a:extLst>
                </p14:cNvPr>
                <p14:cNvContentPartPr/>
                <p14:nvPr/>
              </p14:nvContentPartPr>
              <p14:xfrm>
                <a:off x="1696080" y="4334994"/>
                <a:ext cx="360" cy="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04D0C25-3A48-4A63-96AE-82596F3EA7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0080" y="42993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2287EBE-97CA-4DB1-A0E1-03D49490D6E2}"/>
              </a:ext>
            </a:extLst>
          </p:cNvPr>
          <p:cNvCxnSpPr>
            <a:cxnSpLocks/>
          </p:cNvCxnSpPr>
          <p:nvPr/>
        </p:nvCxnSpPr>
        <p:spPr>
          <a:xfrm>
            <a:off x="8590902" y="641513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51D4243-7E8B-496A-8E1B-00A93808B6F8}"/>
              </a:ext>
            </a:extLst>
          </p:cNvPr>
          <p:cNvCxnSpPr>
            <a:cxnSpLocks/>
          </p:cNvCxnSpPr>
          <p:nvPr/>
        </p:nvCxnSpPr>
        <p:spPr>
          <a:xfrm flipV="1">
            <a:off x="8590902" y="419204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D40FC75-6B27-4463-B552-455CE7D47A90}"/>
              </a:ext>
            </a:extLst>
          </p:cNvPr>
          <p:cNvSpPr txBox="1"/>
          <p:nvPr/>
        </p:nvSpPr>
        <p:spPr>
          <a:xfrm>
            <a:off x="7609391" y="505192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D4BC7AE-4039-429A-823F-958238F6C7A9}"/>
              </a:ext>
            </a:extLst>
          </p:cNvPr>
          <p:cNvSpPr txBox="1"/>
          <p:nvPr/>
        </p:nvSpPr>
        <p:spPr>
          <a:xfrm>
            <a:off x="9379468" y="653677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987CC30-B941-4B10-BD57-552AFC64B37A}"/>
              </a:ext>
            </a:extLst>
          </p:cNvPr>
          <p:cNvSpPr/>
          <p:nvPr/>
        </p:nvSpPr>
        <p:spPr>
          <a:xfrm>
            <a:off x="8725127" y="380680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D438777-C255-4FDB-9CF3-EB69416A1C64}"/>
              </a:ext>
            </a:extLst>
          </p:cNvPr>
          <p:cNvSpPr txBox="1"/>
          <p:nvPr/>
        </p:nvSpPr>
        <p:spPr>
          <a:xfrm>
            <a:off x="8716738" y="345084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5D28F20-B15E-45D3-A2AE-C7C0A8FABE34}"/>
              </a:ext>
            </a:extLst>
          </p:cNvPr>
          <p:cNvSpPr txBox="1"/>
          <p:nvPr/>
        </p:nvSpPr>
        <p:spPr>
          <a:xfrm>
            <a:off x="8716738" y="405985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9058C15-F130-412A-8CDA-9D41F1B93CFA}"/>
                  </a:ext>
                </a:extLst>
              </p14:cNvPr>
              <p14:cNvContentPartPr/>
              <p14:nvPr/>
            </p14:nvContentPartPr>
            <p14:xfrm>
              <a:off x="9829560" y="6365413"/>
              <a:ext cx="3600" cy="118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9058C15-F130-412A-8CDA-9D41F1B93CF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793560" y="6329413"/>
                <a:ext cx="752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91759F1-1D9B-426C-8D97-F4CB293E3BA6}"/>
                  </a:ext>
                </a:extLst>
              </p14:cNvPr>
              <p14:cNvContentPartPr/>
              <p14:nvPr/>
            </p14:nvContentPartPr>
            <p14:xfrm>
              <a:off x="9917760" y="6249493"/>
              <a:ext cx="7560" cy="72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91759F1-1D9B-426C-8D97-F4CB293E3BA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81760" y="6213853"/>
                <a:ext cx="79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45A4B41-E32F-4BB4-A577-BE19E3D27C5E}"/>
                  </a:ext>
                </a:extLst>
              </p14:cNvPr>
              <p14:cNvContentPartPr/>
              <p14:nvPr/>
            </p14:nvContentPartPr>
            <p14:xfrm>
              <a:off x="10025760" y="6104413"/>
              <a:ext cx="7920" cy="79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45A4B41-E32F-4BB4-A577-BE19E3D27C5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90120" y="6068413"/>
                <a:ext cx="795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99D08F1-B83E-4541-899A-55CC58DCD512}"/>
                  </a:ext>
                </a:extLst>
              </p14:cNvPr>
              <p14:cNvContentPartPr/>
              <p14:nvPr/>
            </p14:nvContentPartPr>
            <p14:xfrm>
              <a:off x="10118280" y="5946013"/>
              <a:ext cx="6480" cy="97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99D08F1-B83E-4541-899A-55CC58DCD51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82640" y="5910373"/>
                <a:ext cx="781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9CC4904-7A4E-4DB0-AF56-018B390D873F}"/>
                  </a:ext>
                </a:extLst>
              </p14:cNvPr>
              <p14:cNvContentPartPr/>
              <p14:nvPr/>
            </p14:nvContentPartPr>
            <p14:xfrm>
              <a:off x="10190280" y="5749813"/>
              <a:ext cx="11160" cy="176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9CC4904-7A4E-4DB0-AF56-018B390D873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54280" y="5713813"/>
                <a:ext cx="828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86606D7A-C1F8-45D7-BB14-194305B73DC4}"/>
                  </a:ext>
                </a:extLst>
              </p14:cNvPr>
              <p14:cNvContentPartPr/>
              <p14:nvPr/>
            </p14:nvContentPartPr>
            <p14:xfrm>
              <a:off x="10342560" y="5536693"/>
              <a:ext cx="19800" cy="381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86606D7A-C1F8-45D7-BB14-194305B73DC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306920" y="5501053"/>
                <a:ext cx="914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5305C45-516B-4162-9BC3-3D217D2A057F}"/>
                  </a:ext>
                </a:extLst>
              </p14:cNvPr>
              <p14:cNvContentPartPr/>
              <p14:nvPr/>
            </p14:nvContentPartPr>
            <p14:xfrm>
              <a:off x="10483320" y="5335453"/>
              <a:ext cx="2160" cy="25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5305C45-516B-4162-9BC3-3D217D2A057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47320" y="5299813"/>
                <a:ext cx="738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A66D019-F158-4299-8820-ADBDA4724355}"/>
                  </a:ext>
                </a:extLst>
              </p14:cNvPr>
              <p14:cNvContentPartPr/>
              <p14:nvPr/>
            </p14:nvContentPartPr>
            <p14:xfrm>
              <a:off x="10523280" y="5129893"/>
              <a:ext cx="19800" cy="478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A66D019-F158-4299-8820-ADBDA472435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487280" y="5094253"/>
                <a:ext cx="914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2F7840B-45A7-4250-965D-C0985D16178C}"/>
                  </a:ext>
                </a:extLst>
              </p14:cNvPr>
              <p14:cNvContentPartPr/>
              <p14:nvPr/>
            </p14:nvContentPartPr>
            <p14:xfrm>
              <a:off x="10591320" y="4958173"/>
              <a:ext cx="7200" cy="151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2F7840B-45A7-4250-965D-C0985D16178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55680" y="4922533"/>
                <a:ext cx="7884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DE4FF6E-FA42-4A9E-83FF-4F5A997368B6}"/>
              </a:ext>
            </a:extLst>
          </p:cNvPr>
          <p:cNvGrpSpPr/>
          <p:nvPr/>
        </p:nvGrpSpPr>
        <p:grpSpPr>
          <a:xfrm>
            <a:off x="10327440" y="4692133"/>
            <a:ext cx="256680" cy="132840"/>
            <a:chOff x="10327440" y="4692133"/>
            <a:chExt cx="256680" cy="13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4AB62FB-FCD1-4155-B225-B20089579064}"/>
                    </a:ext>
                  </a:extLst>
                </p14:cNvPr>
                <p14:cNvContentPartPr/>
                <p14:nvPr/>
              </p14:nvContentPartPr>
              <p14:xfrm>
                <a:off x="10565040" y="4797253"/>
                <a:ext cx="19080" cy="277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4AB62FB-FCD1-4155-B225-B200895790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29040" y="4761613"/>
                  <a:ext cx="90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7BE113C-263D-4AB7-8AC7-195425790F53}"/>
                    </a:ext>
                  </a:extLst>
                </p14:cNvPr>
                <p14:cNvContentPartPr/>
                <p14:nvPr/>
              </p14:nvContentPartPr>
              <p14:xfrm>
                <a:off x="10428960" y="4692133"/>
                <a:ext cx="2520" cy="3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7BE113C-263D-4AB7-8AC7-195425790F5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92960" y="4656493"/>
                  <a:ext cx="74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0552FCD-3CCE-4A06-BDE8-D75E3516999B}"/>
                    </a:ext>
                  </a:extLst>
                </p14:cNvPr>
                <p14:cNvContentPartPr/>
                <p14:nvPr/>
              </p14:nvContentPartPr>
              <p14:xfrm>
                <a:off x="10327440" y="4720213"/>
                <a:ext cx="15480" cy="97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0552FCD-3CCE-4A06-BDE8-D75E3516999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91440" y="4684573"/>
                  <a:ext cx="8712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3E28BB4-6433-46AC-9D9A-3E5ABD8B86BD}"/>
              </a:ext>
            </a:extLst>
          </p:cNvPr>
          <p:cNvGrpSpPr/>
          <p:nvPr/>
        </p:nvGrpSpPr>
        <p:grpSpPr>
          <a:xfrm>
            <a:off x="9986520" y="4836493"/>
            <a:ext cx="156240" cy="28440"/>
            <a:chOff x="9986520" y="4836493"/>
            <a:chExt cx="156240" cy="2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0094A07-9953-4608-B714-62A3CDF72F54}"/>
                    </a:ext>
                  </a:extLst>
                </p14:cNvPr>
                <p14:cNvContentPartPr/>
                <p14:nvPr/>
              </p14:nvContentPartPr>
              <p14:xfrm>
                <a:off x="10137720" y="4836493"/>
                <a:ext cx="5040" cy="36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0094A07-9953-4608-B714-62A3CDF72F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01720" y="4800853"/>
                  <a:ext cx="76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F11895A-2002-4115-9122-4238536FCF38}"/>
                    </a:ext>
                  </a:extLst>
                </p14:cNvPr>
                <p14:cNvContentPartPr/>
                <p14:nvPr/>
              </p14:nvContentPartPr>
              <p14:xfrm>
                <a:off x="9986520" y="4864573"/>
                <a:ext cx="39600" cy="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F11895A-2002-4115-9122-4238536FCF3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50880" y="4828573"/>
                  <a:ext cx="11124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663A49C-4200-4BC7-918C-320F0A3D9761}"/>
              </a:ext>
            </a:extLst>
          </p:cNvPr>
          <p:cNvGrpSpPr/>
          <p:nvPr/>
        </p:nvGrpSpPr>
        <p:grpSpPr>
          <a:xfrm>
            <a:off x="9618240" y="4842973"/>
            <a:ext cx="135360" cy="21960"/>
            <a:chOff x="9618240" y="4842973"/>
            <a:chExt cx="135360" cy="2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12B035C-819E-4A71-AAD8-96ADCD5B2E0D}"/>
                    </a:ext>
                  </a:extLst>
                </p14:cNvPr>
                <p14:cNvContentPartPr/>
                <p14:nvPr/>
              </p14:nvContentPartPr>
              <p14:xfrm>
                <a:off x="9731280" y="4861693"/>
                <a:ext cx="22320" cy="32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12B035C-819E-4A71-AAD8-96ADCD5B2E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95640" y="4825693"/>
                  <a:ext cx="93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EC15246-46BF-4A48-AF0F-A8941C8BF902}"/>
                    </a:ext>
                  </a:extLst>
                </p14:cNvPr>
                <p14:cNvContentPartPr/>
                <p14:nvPr/>
              </p14:nvContentPartPr>
              <p14:xfrm>
                <a:off x="9618240" y="4842973"/>
                <a:ext cx="27000" cy="21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EC15246-46BF-4A48-AF0F-A8941C8BF90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82600" y="4807333"/>
                  <a:ext cx="9864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DF7B82E-3E86-4FF5-9713-C2CEE9233A02}"/>
                  </a:ext>
                </a:extLst>
              </p14:cNvPr>
              <p14:cNvContentPartPr/>
              <p14:nvPr/>
            </p14:nvContentPartPr>
            <p14:xfrm>
              <a:off x="9384600" y="4753693"/>
              <a:ext cx="24120" cy="147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DF7B82E-3E86-4FF5-9713-C2CEE9233A0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48600" y="4718053"/>
                <a:ext cx="957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B27F825-E0F7-4534-993F-5A1B395B3D25}"/>
                  </a:ext>
                </a:extLst>
              </p14:cNvPr>
              <p14:cNvContentPartPr/>
              <p14:nvPr/>
            </p14:nvContentPartPr>
            <p14:xfrm>
              <a:off x="9237720" y="4662973"/>
              <a:ext cx="10440" cy="54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B27F825-E0F7-4534-993F-5A1B395B3D2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202080" y="4626973"/>
                <a:ext cx="82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D9473CE-6486-4563-B147-5436721F1A1D}"/>
                  </a:ext>
                </a:extLst>
              </p14:cNvPr>
              <p14:cNvContentPartPr/>
              <p14:nvPr/>
            </p14:nvContentPartPr>
            <p14:xfrm>
              <a:off x="9085080" y="4500613"/>
              <a:ext cx="30600" cy="237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D9473CE-6486-4563-B147-5436721F1A1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049440" y="4464613"/>
                <a:ext cx="1022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6760E77-E763-4CED-8E0A-1E227988E81E}"/>
                  </a:ext>
                </a:extLst>
              </p14:cNvPr>
              <p14:cNvContentPartPr/>
              <p14:nvPr/>
            </p14:nvContentPartPr>
            <p14:xfrm>
              <a:off x="8955480" y="4386493"/>
              <a:ext cx="360" cy="10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6760E77-E763-4CED-8E0A-1E227988E8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19480" y="4350853"/>
                <a:ext cx="7200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69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97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6</cp:revision>
  <dcterms:created xsi:type="dcterms:W3CDTF">2021-11-22T14:17:00Z</dcterms:created>
  <dcterms:modified xsi:type="dcterms:W3CDTF">2022-01-30T13:10:14Z</dcterms:modified>
</cp:coreProperties>
</file>