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07B0-9127-E9F7-2BFD-F91C6EE5D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91E5A-D44B-374B-2957-085F78F70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568AA-468A-4108-2A1D-E38DD235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87E7-BF42-4428-8611-8BDA206CDBF9}" type="datetimeFigureOut">
              <a:rPr lang="he-IL" smtClean="0"/>
              <a:t>י'/תמוז/תשפ"ב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5100E-FFFB-127B-D7AB-D4A1B6E5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C8692-7994-2D56-5FE9-99EE516A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8A52-9556-4C19-89B1-9C8151D317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28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32FD-AD9F-A0D9-2183-1E289E4D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57193-853F-4C6B-9FF2-52265DC06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C9E3C-65A7-3584-EC02-7DC44921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87E7-BF42-4428-8611-8BDA206CDBF9}" type="datetimeFigureOut">
              <a:rPr lang="he-IL" smtClean="0"/>
              <a:t>י'/תמוז/תשפ"ב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4FAB-10D4-5FC3-7F9F-FB8DD818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EB19A-767E-600F-0C9E-B7537C33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8A52-9556-4C19-89B1-9C8151D317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530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E7897-358D-E36B-FC74-A218E52E0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C6950-34D6-50FC-F9E9-9F96516A5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0CEB0-E857-D0A8-C20B-23817AFE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87E7-BF42-4428-8611-8BDA206CDBF9}" type="datetimeFigureOut">
              <a:rPr lang="he-IL" smtClean="0"/>
              <a:t>י'/תמוז/תשפ"ב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89A64-3429-F850-0B7B-6268B02B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C191-7737-3BBF-3B96-A186449C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8A52-9556-4C19-89B1-9C8151D317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111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1A3B-937F-81C3-E69D-CE3A9D06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5A61-FA71-92FF-7FCB-7210D8DC4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911D4-FEB8-81C6-93EB-CA78BDE9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87E7-BF42-4428-8611-8BDA206CDBF9}" type="datetimeFigureOut">
              <a:rPr lang="he-IL" smtClean="0"/>
              <a:t>י'/תמוז/תשפ"ב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AB198-6126-41D0-E3A3-37BA2496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42A33-22A5-A98F-099E-E83E56DB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8A52-9556-4C19-89B1-9C8151D317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621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1BB4-0B04-B122-51C6-972C2A79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60FE8-613D-6F41-DE70-162F06514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13BB9-9115-3031-59C6-A30CE504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87E7-BF42-4428-8611-8BDA206CDBF9}" type="datetimeFigureOut">
              <a:rPr lang="he-IL" smtClean="0"/>
              <a:t>י'/תמוז/תשפ"ב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0131-5701-C53C-CE38-910BAD47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BC42F-60A3-5097-6AB0-C8609F33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8A52-9556-4C19-89B1-9C8151D317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463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8657-5F87-76E6-5000-FED4EFB1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00D2-B827-3248-8F27-489A9F3C7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C5BDB-1FA8-41E9-EBAF-3E5F7BDFE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C4493-F105-ABDC-6A24-EE705F6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87E7-BF42-4428-8611-8BDA206CDBF9}" type="datetimeFigureOut">
              <a:rPr lang="he-IL" smtClean="0"/>
              <a:t>י'/תמוז/תשפ"ב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C32E7-3AE8-64DE-D3A2-2BE4D0E8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8EB30-FB7C-E209-8091-8562A25D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8A52-9556-4C19-89B1-9C8151D317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130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5E5B-B094-B12F-C60C-59FFF6ED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4973D-61AA-1EF8-A9CE-0AE2BB48F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23742-87A9-9B6B-2A50-84FE4E02D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2E4D4-860B-88BE-ABED-DA6E5A4C2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71104-9DB0-7860-B0B0-803A6FA86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2EF49-620A-7D9D-6468-1E73E89E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87E7-BF42-4428-8611-8BDA206CDBF9}" type="datetimeFigureOut">
              <a:rPr lang="he-IL" smtClean="0"/>
              <a:t>י'/תמוז/תשפ"ב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60E7A-8501-0E12-7561-A42A2DDF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33F46-1888-CE31-9A64-7B88222D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8A52-9556-4C19-89B1-9C8151D317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314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91FF-B93B-15EC-FCD9-D661E11A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1BCC-C110-497C-F2EE-AC0E9FD6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87E7-BF42-4428-8611-8BDA206CDBF9}" type="datetimeFigureOut">
              <a:rPr lang="he-IL" smtClean="0"/>
              <a:t>י'/תמוז/תשפ"ב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E6210-68C0-8FBD-58C3-DA1C4AB5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70AE3-8634-D465-9CFF-B121F0DD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8A52-9556-4C19-89B1-9C8151D317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638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162E7-DFE3-E7D9-82BF-69DCEF22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87E7-BF42-4428-8611-8BDA206CDBF9}" type="datetimeFigureOut">
              <a:rPr lang="he-IL" smtClean="0"/>
              <a:t>י'/תמוז/תשפ"ב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54CF4-83B7-7AFF-2827-665E579D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8406B-8C3A-18F7-45CE-9A387055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8A52-9556-4C19-89B1-9C8151D317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411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2BE7-EB7F-8E6F-C0D1-D0FA7F571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A43E-C7FE-D9C1-CC5C-8538206AA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F5411-3DD9-443C-36DD-8DF6991E4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89523-DF5B-6E4E-255E-24DB9D5CC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87E7-BF42-4428-8611-8BDA206CDBF9}" type="datetimeFigureOut">
              <a:rPr lang="he-IL" smtClean="0"/>
              <a:t>י'/תמוז/תשפ"ב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3888D-BB37-2880-638A-B9ECCC04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B35DE-D849-4F2B-2CED-361B5C86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8A52-9556-4C19-89B1-9C8151D317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417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87A6-177C-8403-43FF-D8539EA4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1A33B-6235-0973-A273-D39290060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ECD9C-994B-49B3-C396-81F011FCD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B6F46-A355-D7E9-CDCE-581FC9A0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87E7-BF42-4428-8611-8BDA206CDBF9}" type="datetimeFigureOut">
              <a:rPr lang="he-IL" smtClean="0"/>
              <a:t>י'/תמוז/תשפ"ב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E8ECC-5A6A-15DB-5FD7-C71481A8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0339C-E846-836B-0D9D-5CFD8E74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8A52-9556-4C19-89B1-9C8151D317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743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44E5C-2E86-1F7D-24B2-B2B9547D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7D443-4311-81EE-CC28-68DE06867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F9C7A-637D-50B8-4F75-EF60CFF00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587E7-BF42-4428-8611-8BDA206CDBF9}" type="datetimeFigureOut">
              <a:rPr lang="he-IL" smtClean="0"/>
              <a:t>י'/תמוז/תשפ"ב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11E20-0C76-A6F0-B77F-4D2C42AE7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4747-2A70-3B56-5971-B2545DE01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8A52-9556-4C19-89B1-9C8151D317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813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333633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885BED-7EDC-7785-8B09-6E910D866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1775"/>
            <a:ext cx="12192000" cy="307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73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-112415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D2501-247D-6CC7-2A2C-D6B9AE331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27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ADE67E-4032-956B-54C4-2FA9EAC12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299" y="2719382"/>
            <a:ext cx="6991401" cy="1419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333633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186333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027248-3E09-E229-30BF-3595A89BC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-112415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68977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-112415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247FF-6D05-880F-FD59-BF021B5C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78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-112415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BB9B9-F0FD-D153-49C7-930A626FA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70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-112415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D2501-247D-6CC7-2A2C-D6B9AE331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8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ADE67E-4032-956B-54C4-2FA9EAC12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299" y="2719382"/>
            <a:ext cx="6991401" cy="1419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333633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1902543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027248-3E09-E229-30BF-3595A89BC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-112415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3918413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-112415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247FF-6D05-880F-FD59-BF021B5C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78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-112415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BB9B9-F0FD-D153-49C7-930A626FA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3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027248-3E09-E229-30BF-3595A89BC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-112415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216112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-112415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D2501-247D-6CC7-2A2C-D6B9AE331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5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-112415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247FF-6D05-880F-FD59-BF021B5C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5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-112415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BB9B9-F0FD-D153-49C7-930A626FA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8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-112415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D2501-247D-6CC7-2A2C-D6B9AE331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0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ADE67E-4032-956B-54C4-2FA9EAC12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299" y="2719382"/>
            <a:ext cx="6991401" cy="1419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333633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50639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027248-3E09-E229-30BF-3595A89BC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-112415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31651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-112415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247FF-6D05-880F-FD59-BF021B5C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3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AB04AB-18AE-3994-5EC5-7B478D15540E}"/>
              </a:ext>
            </a:extLst>
          </p:cNvPr>
          <p:cNvSpPr txBox="1"/>
          <p:nvPr/>
        </p:nvSpPr>
        <p:spPr>
          <a:xfrm>
            <a:off x="3661719" y="-112415"/>
            <a:ext cx="42630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Exp 1</a:t>
            </a:r>
            <a:endParaRPr lang="he-IL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BB9B9-F0FD-D153-49C7-930A626FA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4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40</Words>
  <Application>Microsoft Office PowerPoint</Application>
  <PresentationFormat>Widescreen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2</cp:revision>
  <dcterms:created xsi:type="dcterms:W3CDTF">2022-07-05T16:38:39Z</dcterms:created>
  <dcterms:modified xsi:type="dcterms:W3CDTF">2022-07-09T09:20:22Z</dcterms:modified>
</cp:coreProperties>
</file>