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8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3687" y="54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כ'/אב/תשפ"ג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9624E-1B84-DB6B-F0F3-816AD0D6A083}"/>
              </a:ext>
            </a:extLst>
          </p:cNvPr>
          <p:cNvGrpSpPr/>
          <p:nvPr/>
        </p:nvGrpSpPr>
        <p:grpSpPr>
          <a:xfrm>
            <a:off x="549628" y="2631584"/>
            <a:ext cx="4634794" cy="6379772"/>
            <a:chOff x="549628" y="2631584"/>
            <a:chExt cx="4634794" cy="637977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B8E2F4-CB0D-785D-5AED-F641C1EA1A70}"/>
                </a:ext>
              </a:extLst>
            </p:cNvPr>
            <p:cNvSpPr/>
            <p:nvPr/>
          </p:nvSpPr>
          <p:spPr>
            <a:xfrm>
              <a:off x="549628" y="2631584"/>
              <a:ext cx="2375086" cy="1622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E2F15A9-D92C-C27B-4524-AF213F32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8" t="2324" r="24403" b="3481"/>
            <a:stretch/>
          </p:blipFill>
          <p:spPr>
            <a:xfrm>
              <a:off x="606778" y="5794021"/>
              <a:ext cx="4577644" cy="32173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DA111-2F7D-AA2F-8BC1-65A10CC30601}"/>
                </a:ext>
              </a:extLst>
            </p:cNvPr>
            <p:cNvSpPr/>
            <p:nvPr/>
          </p:nvSpPr>
          <p:spPr>
            <a:xfrm>
              <a:off x="2711215" y="5785555"/>
              <a:ext cx="299156" cy="14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B6C87F-4360-D90E-1D31-28C94444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9" t="3586" r="57412" b="50001"/>
            <a:stretch/>
          </p:blipFill>
          <p:spPr>
            <a:xfrm>
              <a:off x="615773" y="2680782"/>
              <a:ext cx="2304956" cy="158591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6372CA-782B-981E-A321-3824EC9B864B}"/>
              </a:ext>
            </a:extLst>
          </p:cNvPr>
          <p:cNvSpPr txBox="1"/>
          <p:nvPr/>
        </p:nvSpPr>
        <p:spPr>
          <a:xfrm>
            <a:off x="873478" y="1895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 size from “copy figure” on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t="2324" r="24403" b="3481"/>
          <a:stretch/>
        </p:blipFill>
        <p:spPr>
          <a:xfrm>
            <a:off x="281376" y="5165890"/>
            <a:ext cx="6374835" cy="4480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A60CD9-FD07-89CA-49E3-FFAA33269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7" t="3636" r="24939" b="9512"/>
          <a:stretch/>
        </p:blipFill>
        <p:spPr>
          <a:xfrm>
            <a:off x="281376" y="830388"/>
            <a:ext cx="6323742" cy="4131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B8E2F4-CB0D-785D-5AED-F641C1EA1A70}"/>
              </a:ext>
            </a:extLst>
          </p:cNvPr>
          <p:cNvSpPr/>
          <p:nvPr/>
        </p:nvSpPr>
        <p:spPr>
          <a:xfrm>
            <a:off x="201789" y="761875"/>
            <a:ext cx="3307549" cy="226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43E63B-0A0E-7748-4990-639FDB011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4" t="3553" r="90742" b="92637"/>
          <a:stretch/>
        </p:blipFill>
        <p:spPr>
          <a:xfrm>
            <a:off x="468063" y="830388"/>
            <a:ext cx="184720" cy="1812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477707B-3076-B386-D8FD-6BA1372B6CD4}"/>
              </a:ext>
            </a:extLst>
          </p:cNvPr>
          <p:cNvGrpSpPr/>
          <p:nvPr/>
        </p:nvGrpSpPr>
        <p:grpSpPr>
          <a:xfrm>
            <a:off x="5765677" y="1119592"/>
            <a:ext cx="501653" cy="307777"/>
            <a:chOff x="8054594" y="934457"/>
            <a:chExt cx="632205" cy="387873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C95068E2-1211-9C3B-9DC2-33F4B74A0CED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7860A-A036-6F09-DDB7-3B101B609CC7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4231-96A6-BDFE-DFF0-62F2DA0C9ECB}"/>
              </a:ext>
            </a:extLst>
          </p:cNvPr>
          <p:cNvGrpSpPr/>
          <p:nvPr/>
        </p:nvGrpSpPr>
        <p:grpSpPr>
          <a:xfrm>
            <a:off x="4211539" y="1119592"/>
            <a:ext cx="501653" cy="307777"/>
            <a:chOff x="8054594" y="934457"/>
            <a:chExt cx="632205" cy="387873"/>
          </a:xfrm>
        </p:grpSpPr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52D14E4B-BCA5-3369-400D-0C5A46BAD315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281EB0-C958-3A22-41E6-83A1D15B6244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F5D8-C6C2-34CC-CC59-CA9E9A63277A}"/>
              </a:ext>
            </a:extLst>
          </p:cNvPr>
          <p:cNvGrpSpPr/>
          <p:nvPr/>
        </p:nvGrpSpPr>
        <p:grpSpPr>
          <a:xfrm>
            <a:off x="5765677" y="3407305"/>
            <a:ext cx="501653" cy="307777"/>
            <a:chOff x="8054594" y="934457"/>
            <a:chExt cx="632205" cy="38787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B2E0CEC0-A28D-C563-89BF-C768E316A219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EB9E2-7C73-B1A2-4F36-AF5332C96D0E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E57A82-43A0-D499-AA18-E7F972E4BF4D}"/>
              </a:ext>
            </a:extLst>
          </p:cNvPr>
          <p:cNvGrpSpPr/>
          <p:nvPr/>
        </p:nvGrpSpPr>
        <p:grpSpPr>
          <a:xfrm>
            <a:off x="4211538" y="3212873"/>
            <a:ext cx="501653" cy="307777"/>
            <a:chOff x="8054594" y="934457"/>
            <a:chExt cx="632205" cy="387873"/>
          </a:xfrm>
        </p:grpSpPr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8F840B4F-D971-DC5D-E28F-4465977C1914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AADB1D-013A-D02D-C58B-AC4A3D9B5092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977404-1222-1E95-B22F-FEDFC88A0BA0}"/>
              </a:ext>
            </a:extLst>
          </p:cNvPr>
          <p:cNvGrpSpPr/>
          <p:nvPr/>
        </p:nvGrpSpPr>
        <p:grpSpPr>
          <a:xfrm>
            <a:off x="2639898" y="3507076"/>
            <a:ext cx="501653" cy="307777"/>
            <a:chOff x="8054594" y="934457"/>
            <a:chExt cx="632205" cy="387873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E57F8C40-62BB-97A6-CC71-64FC5F2B1122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774542-238A-C5CC-EED2-441A67BC1341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4484129-ED87-E7D0-93A8-616F486954B1}"/>
              </a:ext>
            </a:extLst>
          </p:cNvPr>
          <p:cNvSpPr txBox="1"/>
          <p:nvPr/>
        </p:nvSpPr>
        <p:spPr>
          <a:xfrm>
            <a:off x="380293" y="5165561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(h)</a:t>
            </a:r>
            <a:endParaRPr lang="he-IL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549414-829A-6B5D-F57A-87D25E978F22}"/>
              </a:ext>
            </a:extLst>
          </p:cNvPr>
          <p:cNvSpPr txBox="1"/>
          <p:nvPr/>
        </p:nvSpPr>
        <p:spPr>
          <a:xfrm>
            <a:off x="3491088" y="5165889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(i)</a:t>
            </a:r>
            <a:endParaRPr lang="he-IL" sz="9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16357-A051-AF19-C0E3-86386D30C912}"/>
              </a:ext>
            </a:extLst>
          </p:cNvPr>
          <p:cNvSpPr txBox="1"/>
          <p:nvPr/>
        </p:nvSpPr>
        <p:spPr>
          <a:xfrm>
            <a:off x="380293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(j)</a:t>
            </a:r>
            <a:endParaRPr lang="he-IL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FA69D1-936B-2088-9449-B537457AC8AB}"/>
              </a:ext>
            </a:extLst>
          </p:cNvPr>
          <p:cNvSpPr txBox="1"/>
          <p:nvPr/>
        </p:nvSpPr>
        <p:spPr>
          <a:xfrm>
            <a:off x="3491088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(k)</a:t>
            </a:r>
            <a:endParaRPr lang="he-IL" sz="9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3212019" y="5154100"/>
            <a:ext cx="416605" cy="20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6C87F-4360-D90E-1D31-28C944445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9" t="3586" r="57412" b="50001"/>
          <a:stretch/>
        </p:blipFill>
        <p:spPr>
          <a:xfrm>
            <a:off x="293903" y="830388"/>
            <a:ext cx="3209886" cy="2208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9A7AEE-177B-D645-9274-1175E889C312}"/>
              </a:ext>
            </a:extLst>
          </p:cNvPr>
          <p:cNvSpPr txBox="1"/>
          <p:nvPr/>
        </p:nvSpPr>
        <p:spPr>
          <a:xfrm>
            <a:off x="960761" y="117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Enlarged to keep high resolution on paper</a:t>
            </a:r>
          </a:p>
        </p:txBody>
      </p:sp>
    </p:spTree>
    <p:extLst>
      <p:ext uri="{BB962C8B-B14F-4D97-AF65-F5344CB8AC3E}">
        <p14:creationId xmlns:p14="http://schemas.microsoft.com/office/powerpoint/2010/main" val="7975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727</TotalTime>
  <Words>52</Words>
  <Application>Microsoft Office PowerPoint</Application>
  <PresentationFormat>A4 Paper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</cp:revision>
  <dcterms:created xsi:type="dcterms:W3CDTF">2023-07-31T12:05:31Z</dcterms:created>
  <dcterms:modified xsi:type="dcterms:W3CDTF">2023-08-07T16:04:07Z</dcterms:modified>
</cp:coreProperties>
</file>