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5" r:id="rId5"/>
    <p:sldId id="373" r:id="rId6"/>
    <p:sldId id="374" r:id="rId7"/>
    <p:sldId id="376" r:id="rId8"/>
    <p:sldId id="377" r:id="rId9"/>
    <p:sldId id="370" r:id="rId10"/>
    <p:sldId id="258" r:id="rId11"/>
    <p:sldId id="260" r:id="rId12"/>
    <p:sldId id="262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כ"ז/אב/תשפ"ג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434255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94138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2047725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701312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84815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4053256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653565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0-760ms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7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4783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8471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52058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5645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9148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7589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7898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801509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71259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334732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72031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746077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321062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2003833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718199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8295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8470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5613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330399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67698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741744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316729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99500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713866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F2AA3F-6E41-C996-8AAC-BCC11BFEAAF4}"/>
              </a:ext>
            </a:extLst>
          </p:cNvPr>
          <p:cNvSpPr txBox="1"/>
          <p:nvPr/>
        </p:nvSpPr>
        <p:spPr>
          <a:xfrm>
            <a:off x="6625448" y="330399"/>
            <a:ext cx="472871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pPr algn="ctr"/>
            <a:r>
              <a:rPr lang="en-US" dirty="0"/>
              <a:t>w/o art/</a:t>
            </a:r>
            <a:r>
              <a:rPr lang="en-US" dirty="0" err="1"/>
              <a:t>nat</a:t>
            </a:r>
            <a:r>
              <a:rPr lang="en-US" dirty="0"/>
              <a:t> and target circle on each slide</a:t>
            </a:r>
            <a:endParaRPr lang="en-US" b="1" u="sng" dirty="0"/>
          </a:p>
          <a:p>
            <a:pPr algn="ctr"/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</p:spTree>
    <p:extLst>
      <p:ext uri="{BB962C8B-B14F-4D97-AF65-F5344CB8AC3E}">
        <p14:creationId xmlns:p14="http://schemas.microsoft.com/office/powerpoint/2010/main" val="12466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84" y="-911525"/>
            <a:ext cx="4406439" cy="3497237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90450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94138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047725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701312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84815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053256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653565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97176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566926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77565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741744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333709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002147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716819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433962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84137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901280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79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769</Words>
  <Application>Microsoft Office PowerPoint</Application>
  <PresentationFormat>Widescreen</PresentationFormat>
  <Paragraphs>270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46</cp:revision>
  <dcterms:created xsi:type="dcterms:W3CDTF">2020-11-11T13:28:00Z</dcterms:created>
  <dcterms:modified xsi:type="dcterms:W3CDTF">2023-08-14T07:57:50Z</dcterms:modified>
</cp:coreProperties>
</file>