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C149-EC37-53CC-461A-3A88CCF3D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9ABA-9B76-BAEB-9CCD-B11AB5AA8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A0CE-73C4-987E-B2B3-C4D7DE4A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5E08-20F0-A2D3-C8A2-3B24489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F113-22F5-EF3B-B98A-C5ECD518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72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A029-ABA3-C3C7-34EE-72BCB362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4A268-3C59-31EA-7402-E906DADC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DD65-C54A-8EFF-0D61-C3C7B1A7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91E-A55D-7E8E-4C52-8B8E51A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01D0-A167-AA3E-042D-CFBAF9EE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73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D0AD6-3AC4-271C-4C5A-15437D9C6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89771-1044-2B84-09BE-AA724354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F1DF-157D-59B7-4B8D-5DC3E12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334F-F183-5393-D93B-2A0A527F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E6FB6-4065-9331-A0DC-860D04F5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3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8F5-958C-FD80-ECB6-FCD7C5FA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CD4C-D45D-A9A5-04D7-532C125C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5E17-80B3-7CED-64A9-6C4F168C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B53C-B073-753C-9567-3B5FA633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C933-EC6A-B56A-BFCA-634FFC0A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529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F5C-605D-A6BA-858A-357A64CD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5ACA-FC4E-32A8-23DB-71E20185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E777-7DCB-43A6-D8CC-EC7BC373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0D43-7FFB-7779-7E86-6DF5F6B5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2B1A-9C9B-8EF7-6844-81B52111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88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48C1-5FF8-B745-8C0E-59D4EFFE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3A92-FA71-DDCE-0697-3F9E7C317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A8A6F-987A-869A-3C34-9064937C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E23E-AE3E-44F0-B221-59FE46B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300B-BFE6-3929-B7FC-DFC5F2D0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C14E1-A1F4-CF72-85E5-3B9D3F3A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908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51CB-26C9-65E0-CC52-6E8C0EFC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0A50F-BBE0-D0FF-3977-B272AA2F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5EDFB-F910-A9EC-0DBF-1B46002E2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3058C-AD77-0105-C3FB-A8C7CA663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9D7E6-4E19-CE50-D851-522072B1B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55AC6-3142-1368-590C-46B0E69D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AF328-25D7-249B-A394-DCDC265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3F71C-B2DE-9623-1D6F-80932253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62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D70-2940-70DE-DAAE-72952A56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E6266-BFC5-6BA0-271C-5EC4DF3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9A1EE-7063-F867-D7CF-91FD81B0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E45A0-3EF0-815C-6F20-708E425E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F1E0C-5AFD-F4B3-576E-FBFAF098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98097-B601-8BFE-BE7B-0E00D198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0B3F-CB0B-8BDD-5B1A-B52732FA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78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0842-CA59-51B2-99D6-8EE81A57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FBEB-B6B0-374D-DDC9-D36FF0A9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3A53B-7820-3B85-59C0-7AC52D75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4FDEA-34D1-354C-240C-A706146A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C76F0-F7AC-EA6A-B485-8AED2752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6583-BC67-3E61-E6D6-BA02F402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9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E683-1E66-863B-D37F-AA123188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49128-5AD8-0C5A-6339-C92589B8E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5F21A-0B18-1F6E-7332-313AC283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DECBD-C428-6337-9CC8-7A426805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5B72-5745-E92A-B97F-88314FF4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A4615-6C53-692C-887D-3AE75B8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0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23436-E1C8-DC3B-3A43-D93923B2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76D3-C73F-8B0D-84EF-084967B5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72F8-0F01-5BCB-9490-8D8BDD9E5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8CB2-7725-4C10-8EBE-E9BFB77ADE8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84A9-BEDE-795B-B0C4-63226095D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13EFE-6E2A-9A9D-7E0D-3C83C0A1E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8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0785F-7282-890A-01B8-7C5003DB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5" y="1281112"/>
            <a:ext cx="5476875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949C3-9EC8-5902-FA19-5FC1B98A20B4}"/>
              </a:ext>
            </a:extLst>
          </p:cNvPr>
          <p:cNvSpPr txBox="1"/>
          <p:nvPr/>
        </p:nvSpPr>
        <p:spPr>
          <a:xfrm>
            <a:off x="1031409" y="663048"/>
            <a:ext cx="42513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Our Profile</a:t>
            </a:r>
            <a:endParaRPr lang="he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CF1DB-3E6D-AFE7-006F-CDB1613E3E0A}"/>
              </a:ext>
            </a:extLst>
          </p:cNvPr>
          <p:cNvSpPr txBox="1"/>
          <p:nvPr/>
        </p:nvSpPr>
        <p:spPr>
          <a:xfrm>
            <a:off x="6909282" y="663048"/>
            <a:ext cx="42513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err="1"/>
              <a:t>Dotan</a:t>
            </a:r>
            <a:r>
              <a:rPr lang="en-US" sz="2400" b="1" dirty="0"/>
              <a:t> et al. (2016)</a:t>
            </a:r>
            <a:endParaRPr lang="he-IL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453E6-4E90-94D2-168E-390D97C00007}"/>
              </a:ext>
            </a:extLst>
          </p:cNvPr>
          <p:cNvSpPr txBox="1"/>
          <p:nvPr/>
        </p:nvSpPr>
        <p:spPr>
          <a:xfrm>
            <a:off x="637048" y="6194952"/>
            <a:ext cx="101190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Our data doesn’t contain motor noise as can be seen between 0-375ms in </a:t>
            </a:r>
            <a:r>
              <a:rPr lang="en-US" dirty="0" err="1"/>
              <a:t>Dotan’s</a:t>
            </a:r>
            <a:r>
              <a:rPr lang="en-US" dirty="0"/>
              <a:t> experiment.</a:t>
            </a:r>
          </a:p>
          <a:p>
            <a:r>
              <a:rPr lang="en-US" dirty="0"/>
              <a:t>The motor noise velocity distribution is qualitatively different than the intentional movement.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F281F-CBB6-01B9-5823-628D75F4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0" y="1641265"/>
            <a:ext cx="5425730" cy="34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E453E6-4E90-94D2-168E-390D97C00007}"/>
              </a:ext>
            </a:extLst>
          </p:cNvPr>
          <p:cNvSpPr txBox="1"/>
          <p:nvPr/>
        </p:nvSpPr>
        <p:spPr>
          <a:xfrm>
            <a:off x="1217757" y="6177618"/>
            <a:ext cx="101190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Slope is steeper and maxima is higher in congruent condition.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72164-BBEC-D226-F2AD-FADA696A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59"/>
            <a:ext cx="12192000" cy="4421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949C3-9EC8-5902-FA19-5FC1B98A20B4}"/>
              </a:ext>
            </a:extLst>
          </p:cNvPr>
          <p:cNvSpPr txBox="1"/>
          <p:nvPr/>
        </p:nvSpPr>
        <p:spPr>
          <a:xfrm>
            <a:off x="2294667" y="1161418"/>
            <a:ext cx="2988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Each sub’s average</a:t>
            </a:r>
            <a:endParaRPr lang="he-I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9A476-3788-2F34-5198-F669F134E7CC}"/>
              </a:ext>
            </a:extLst>
          </p:cNvPr>
          <p:cNvSpPr txBox="1"/>
          <p:nvPr/>
        </p:nvSpPr>
        <p:spPr>
          <a:xfrm>
            <a:off x="7577386" y="1161418"/>
            <a:ext cx="2988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Avg over all subs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14875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</cp:revision>
  <dcterms:created xsi:type="dcterms:W3CDTF">2022-12-11T07:23:21Z</dcterms:created>
  <dcterms:modified xsi:type="dcterms:W3CDTF">2022-12-11T13:05:20Z</dcterms:modified>
</cp:coreProperties>
</file>