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82" y="-2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22C47-CCD6-4CC6-9240-CC54E81DC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E2EA5-B355-4C1A-A870-C4A89CAF1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1C8F0-8840-4898-A52F-3A27D535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ב'/שבט/תשפ"ב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6BBE2-C420-44FD-AF96-6B14DE8ED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BCB65-978A-4E65-9BD4-00B7EE307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967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0D855-6300-413C-8257-3C347D48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92DBA-6AE6-49DA-843B-0C265EABB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E4183-3EF7-4466-86E4-AE96E077B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ב'/שבט/תשפ"ב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430A4-1868-4143-8508-66E08E28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1D502-8134-4E81-B3B3-09C025D9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924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B00328-7915-453A-8E0A-670D24A77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28473-4D37-4EB8-97D8-B4131AC2A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64816-F10F-497B-9B50-B8B1ABE1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ב'/שבט/תשפ"ב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57CEE-FFB5-40FE-9F9E-B2B564B1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AFC0D-D71A-4593-9713-F51261BDC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88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46BA-304D-415E-BF55-50E9890C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497A9-9127-447C-B939-88750A52C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8C208-4912-4E60-8829-A07CC9E7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ב'/שבט/תשפ"ב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B2DE2-B83C-491F-8184-D6FE7FCD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A4664-AB69-4620-A3C7-0836DB16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457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B4214-7FD2-4CEC-9110-8D25B4CD8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16E5C-29FA-499E-91D6-598F1EE42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4CD8B-E822-453A-8841-B41A4A4EA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ב'/שבט/תשפ"ב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80FE2-ADC6-427E-B5B8-3E767BBB7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78706-3E03-46E9-B0D6-FD6684C5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502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93C3-4B1A-4379-AFA3-8388FFEA1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A61F5-F43B-4E97-9A06-CCCF5C511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833B5-E432-4D7D-ACD9-7D467A86E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0DA6F-ABD2-410C-9CF0-890185C2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ב'/שבט/תשפ"ב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87F0D-0806-423A-957E-AC6150E72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A168D-9BAF-4DE3-8172-CB898C1F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098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6BDD0-3905-41BB-863B-4501FFCAA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F0B7F-094F-450C-A234-ED4613034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41B98-1F84-4185-BDAB-A08441497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EBC3C-C273-48C1-969D-98E9FD0AE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4B33D4-1BA2-4D1A-A566-4C64C5461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6CA7F5-6970-4048-8CB0-9F8E7F850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ב'/שבט/תשפ"ב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E60F4B-9AF8-4942-B829-C669AFA87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8CD611-C79E-4EB4-9743-0F7FFAF6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610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5664-BD19-4540-9E07-3F161908B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BC9155-C49B-4607-8A19-2A021F6D2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ב'/שבט/תשפ"ב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5B859-9E20-471B-A320-A50E41DA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34114-16FA-44A8-8F5F-A0BE43B3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514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B15DAA-2930-4559-BAC5-E9C981476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ב'/שבט/תשפ"ב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632B8-75DA-4B9B-9658-9EDBB62D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D5574-C360-49CA-A810-E1DC67B2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842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78FF6-0916-464C-941C-9993C27C9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89288-0657-4913-8058-E634561D0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72B51-9F39-45D4-8F87-41DE617E8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378D2-9FE2-4ED7-95CA-ED4A17FB1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ב'/שבט/תשפ"ב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50C15-7C9D-49E8-BD99-85A154A6B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85E2A-9B7B-4250-A77C-CB01AA3F7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983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C102-76C9-40B9-95C1-B686AD87C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FD7CE-94C9-480D-A3F4-F2DE9D9FC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A0AA7-372D-4F28-B4A0-B9C6FF373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CB493-0347-4BF2-A2BB-3FE718A97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ב'/שבט/תשפ"ב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54D50-72FC-42EA-9830-96F3028D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66C3B-CE89-49A3-B5FE-A36F2BAA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941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C5634-D7C4-4CC8-9EAB-01F23CFAB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3F1C2-5DCA-4E3E-B1FE-F6F2F0D8F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03999-200F-4245-897A-35913716C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C5803-524A-4535-9048-D4846558C48F}" type="datetimeFigureOut">
              <a:rPr lang="he-IL" smtClean="0"/>
              <a:t>ב'/שבט/תשפ"ב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2D3AD-B9E9-4AFF-A0C8-DA0036015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EA885-EEB5-42A3-AEE7-76DF5CC27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209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2EEAC43-DBD2-43BC-94FE-7EE2977FAC3E}"/>
              </a:ext>
            </a:extLst>
          </p:cNvPr>
          <p:cNvCxnSpPr>
            <a:cxnSpLocks/>
          </p:cNvCxnSpPr>
          <p:nvPr/>
        </p:nvCxnSpPr>
        <p:spPr>
          <a:xfrm>
            <a:off x="5605134" y="4818960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51D5CFF-D1B0-4664-9301-77D9B93E4D83}"/>
              </a:ext>
            </a:extLst>
          </p:cNvPr>
          <p:cNvCxnSpPr>
            <a:cxnSpLocks/>
          </p:cNvCxnSpPr>
          <p:nvPr/>
        </p:nvCxnSpPr>
        <p:spPr>
          <a:xfrm flipV="1">
            <a:off x="5605134" y="2595877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43FC0A-2DA1-4EEA-8EBF-BFC31A474CE0}"/>
              </a:ext>
            </a:extLst>
          </p:cNvPr>
          <p:cNvSpPr txBox="1"/>
          <p:nvPr/>
        </p:nvSpPr>
        <p:spPr>
          <a:xfrm>
            <a:off x="4623623" y="3455748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6742F8-85EF-444A-A252-43EE2FC78D8D}"/>
              </a:ext>
            </a:extLst>
          </p:cNvPr>
          <p:cNvSpPr txBox="1"/>
          <p:nvPr/>
        </p:nvSpPr>
        <p:spPr>
          <a:xfrm>
            <a:off x="6393700" y="4940600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23F2B7D-539C-4EB8-BB4A-DEE4ED2DF4ED}"/>
              </a:ext>
            </a:extLst>
          </p:cNvPr>
          <p:cNvSpPr/>
          <p:nvPr/>
        </p:nvSpPr>
        <p:spPr>
          <a:xfrm>
            <a:off x="5739358" y="2520376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A1DFC91-33EA-47E7-ADEF-FE7460CA6045}"/>
              </a:ext>
            </a:extLst>
          </p:cNvPr>
          <p:cNvSpPr/>
          <p:nvPr/>
        </p:nvSpPr>
        <p:spPr>
          <a:xfrm>
            <a:off x="6301421" y="2906270"/>
            <a:ext cx="503339" cy="1912690"/>
          </a:xfrm>
          <a:custGeom>
            <a:avLst/>
            <a:gdLst>
              <a:gd name="connsiteX0" fmla="*/ 503339 w 503339"/>
              <a:gd name="connsiteY0" fmla="*/ 1912690 h 1912690"/>
              <a:gd name="connsiteX1" fmla="*/ 478172 w 503339"/>
              <a:gd name="connsiteY1" fmla="*/ 1744910 h 1912690"/>
              <a:gd name="connsiteX2" fmla="*/ 385893 w 503339"/>
              <a:gd name="connsiteY2" fmla="*/ 1593908 h 1912690"/>
              <a:gd name="connsiteX3" fmla="*/ 335559 w 503339"/>
              <a:gd name="connsiteY3" fmla="*/ 1501629 h 1912690"/>
              <a:gd name="connsiteX4" fmla="*/ 251669 w 503339"/>
              <a:gd name="connsiteY4" fmla="*/ 1392572 h 1912690"/>
              <a:gd name="connsiteX5" fmla="*/ 176168 w 503339"/>
              <a:gd name="connsiteY5" fmla="*/ 1283515 h 1912690"/>
              <a:gd name="connsiteX6" fmla="*/ 125834 w 503339"/>
              <a:gd name="connsiteY6" fmla="*/ 1199625 h 1912690"/>
              <a:gd name="connsiteX7" fmla="*/ 92278 w 503339"/>
              <a:gd name="connsiteY7" fmla="*/ 1149291 h 1912690"/>
              <a:gd name="connsiteX8" fmla="*/ 75500 w 503339"/>
              <a:gd name="connsiteY8" fmla="*/ 1090569 h 1912690"/>
              <a:gd name="connsiteX9" fmla="*/ 58723 w 503339"/>
              <a:gd name="connsiteY9" fmla="*/ 956345 h 1912690"/>
              <a:gd name="connsiteX10" fmla="*/ 41945 w 503339"/>
              <a:gd name="connsiteY10" fmla="*/ 847288 h 1912690"/>
              <a:gd name="connsiteX11" fmla="*/ 33556 w 503339"/>
              <a:gd name="connsiteY11" fmla="*/ 687897 h 1912690"/>
              <a:gd name="connsiteX12" fmla="*/ 16778 w 503339"/>
              <a:gd name="connsiteY12" fmla="*/ 637563 h 1912690"/>
              <a:gd name="connsiteX13" fmla="*/ 8389 w 503339"/>
              <a:gd name="connsiteY13" fmla="*/ 553673 h 1912690"/>
              <a:gd name="connsiteX14" fmla="*/ 0 w 503339"/>
              <a:gd name="connsiteY14" fmla="*/ 234891 h 1912690"/>
              <a:gd name="connsiteX15" fmla="*/ 8389 w 503339"/>
              <a:gd name="connsiteY15" fmla="*/ 100668 h 1912690"/>
              <a:gd name="connsiteX16" fmla="*/ 25167 w 503339"/>
              <a:gd name="connsiteY16" fmla="*/ 0 h 1912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03339" h="1912690">
                <a:moveTo>
                  <a:pt x="503339" y="1912690"/>
                </a:moveTo>
                <a:cubicBezTo>
                  <a:pt x="494950" y="1856763"/>
                  <a:pt x="490888" y="1800014"/>
                  <a:pt x="478172" y="1744910"/>
                </a:cubicBezTo>
                <a:cubicBezTo>
                  <a:pt x="470446" y="1711430"/>
                  <a:pt x="387138" y="1596398"/>
                  <a:pt x="385893" y="1593908"/>
                </a:cubicBezTo>
                <a:cubicBezTo>
                  <a:pt x="366786" y="1555694"/>
                  <a:pt x="358771" y="1536447"/>
                  <a:pt x="335559" y="1501629"/>
                </a:cubicBezTo>
                <a:cubicBezTo>
                  <a:pt x="299133" y="1446990"/>
                  <a:pt x="292478" y="1441542"/>
                  <a:pt x="251669" y="1392572"/>
                </a:cubicBezTo>
                <a:cubicBezTo>
                  <a:pt x="217863" y="1291155"/>
                  <a:pt x="260347" y="1393596"/>
                  <a:pt x="176168" y="1283515"/>
                </a:cubicBezTo>
                <a:cubicBezTo>
                  <a:pt x="156359" y="1257611"/>
                  <a:pt x="143118" y="1227279"/>
                  <a:pt x="125834" y="1199625"/>
                </a:cubicBezTo>
                <a:cubicBezTo>
                  <a:pt x="115147" y="1182525"/>
                  <a:pt x="103463" y="1166069"/>
                  <a:pt x="92278" y="1149291"/>
                </a:cubicBezTo>
                <a:cubicBezTo>
                  <a:pt x="86685" y="1129717"/>
                  <a:pt x="78988" y="1110625"/>
                  <a:pt x="75500" y="1090569"/>
                </a:cubicBezTo>
                <a:cubicBezTo>
                  <a:pt x="67775" y="1046146"/>
                  <a:pt x="64555" y="1001056"/>
                  <a:pt x="58723" y="956345"/>
                </a:cubicBezTo>
                <a:cubicBezTo>
                  <a:pt x="52247" y="906697"/>
                  <a:pt x="49869" y="894834"/>
                  <a:pt x="41945" y="847288"/>
                </a:cubicBezTo>
                <a:cubicBezTo>
                  <a:pt x="39149" y="794158"/>
                  <a:pt x="39895" y="740722"/>
                  <a:pt x="33556" y="687897"/>
                </a:cubicBezTo>
                <a:cubicBezTo>
                  <a:pt x="31449" y="670337"/>
                  <a:pt x="20037" y="654946"/>
                  <a:pt x="16778" y="637563"/>
                </a:cubicBezTo>
                <a:cubicBezTo>
                  <a:pt x="11599" y="609942"/>
                  <a:pt x="11185" y="581636"/>
                  <a:pt x="8389" y="553673"/>
                </a:cubicBezTo>
                <a:cubicBezTo>
                  <a:pt x="5593" y="447412"/>
                  <a:pt x="0" y="341188"/>
                  <a:pt x="0" y="234891"/>
                </a:cubicBezTo>
                <a:cubicBezTo>
                  <a:pt x="0" y="190063"/>
                  <a:pt x="2332" y="145085"/>
                  <a:pt x="8389" y="100668"/>
                </a:cubicBezTo>
                <a:cubicBezTo>
                  <a:pt x="30473" y="-61278"/>
                  <a:pt x="25167" y="158804"/>
                  <a:pt x="25167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DC52AC7-B6B8-423B-8F7C-BEFD83427212}"/>
              </a:ext>
            </a:extLst>
          </p:cNvPr>
          <p:cNvSpPr/>
          <p:nvPr/>
        </p:nvSpPr>
        <p:spPr>
          <a:xfrm>
            <a:off x="6326588" y="2906270"/>
            <a:ext cx="494950" cy="1887523"/>
          </a:xfrm>
          <a:custGeom>
            <a:avLst/>
            <a:gdLst>
              <a:gd name="connsiteX0" fmla="*/ 494950 w 494950"/>
              <a:gd name="connsiteY0" fmla="*/ 1887523 h 1887523"/>
              <a:gd name="connsiteX1" fmla="*/ 469783 w 494950"/>
              <a:gd name="connsiteY1" fmla="*/ 1669409 h 1887523"/>
              <a:gd name="connsiteX2" fmla="*/ 453005 w 494950"/>
              <a:gd name="connsiteY2" fmla="*/ 1619075 h 1887523"/>
              <a:gd name="connsiteX3" fmla="*/ 427838 w 494950"/>
              <a:gd name="connsiteY3" fmla="*/ 1593908 h 1887523"/>
              <a:gd name="connsiteX4" fmla="*/ 419449 w 494950"/>
              <a:gd name="connsiteY4" fmla="*/ 1568741 h 1887523"/>
              <a:gd name="connsiteX5" fmla="*/ 402671 w 494950"/>
              <a:gd name="connsiteY5" fmla="*/ 1484851 h 1887523"/>
              <a:gd name="connsiteX6" fmla="*/ 385893 w 494950"/>
              <a:gd name="connsiteY6" fmla="*/ 1350627 h 1887523"/>
              <a:gd name="connsiteX7" fmla="*/ 377504 w 494950"/>
              <a:gd name="connsiteY7" fmla="*/ 906011 h 1887523"/>
              <a:gd name="connsiteX8" fmla="*/ 369115 w 494950"/>
              <a:gd name="connsiteY8" fmla="*/ 880844 h 1887523"/>
              <a:gd name="connsiteX9" fmla="*/ 360726 w 494950"/>
              <a:gd name="connsiteY9" fmla="*/ 788565 h 1887523"/>
              <a:gd name="connsiteX10" fmla="*/ 335559 w 494950"/>
              <a:gd name="connsiteY10" fmla="*/ 729842 h 1887523"/>
              <a:gd name="connsiteX11" fmla="*/ 310392 w 494950"/>
              <a:gd name="connsiteY11" fmla="*/ 595618 h 1887523"/>
              <a:gd name="connsiteX12" fmla="*/ 302003 w 494950"/>
              <a:gd name="connsiteY12" fmla="*/ 553673 h 1887523"/>
              <a:gd name="connsiteX13" fmla="*/ 243280 w 494950"/>
              <a:gd name="connsiteY13" fmla="*/ 436227 h 1887523"/>
              <a:gd name="connsiteX14" fmla="*/ 226502 w 494950"/>
              <a:gd name="connsiteY14" fmla="*/ 402671 h 1887523"/>
              <a:gd name="connsiteX15" fmla="*/ 201335 w 494950"/>
              <a:gd name="connsiteY15" fmla="*/ 352337 h 1887523"/>
              <a:gd name="connsiteX16" fmla="*/ 176168 w 494950"/>
              <a:gd name="connsiteY16" fmla="*/ 318781 h 1887523"/>
              <a:gd name="connsiteX17" fmla="*/ 142612 w 494950"/>
              <a:gd name="connsiteY17" fmla="*/ 268447 h 1887523"/>
              <a:gd name="connsiteX18" fmla="*/ 100667 w 494950"/>
              <a:gd name="connsiteY18" fmla="*/ 209725 h 1887523"/>
              <a:gd name="connsiteX19" fmla="*/ 92278 w 494950"/>
              <a:gd name="connsiteY19" fmla="*/ 184558 h 1887523"/>
              <a:gd name="connsiteX20" fmla="*/ 75500 w 494950"/>
              <a:gd name="connsiteY20" fmla="*/ 159391 h 1887523"/>
              <a:gd name="connsiteX21" fmla="*/ 50333 w 494950"/>
              <a:gd name="connsiteY21" fmla="*/ 109057 h 1887523"/>
              <a:gd name="connsiteX22" fmla="*/ 33556 w 494950"/>
              <a:gd name="connsiteY22" fmla="*/ 58723 h 1887523"/>
              <a:gd name="connsiteX23" fmla="*/ 16778 w 494950"/>
              <a:gd name="connsiteY23" fmla="*/ 25167 h 1887523"/>
              <a:gd name="connsiteX24" fmla="*/ 0 w 494950"/>
              <a:gd name="connsiteY24" fmla="*/ 0 h 188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94950" h="1887523">
                <a:moveTo>
                  <a:pt x="494950" y="1887523"/>
                </a:moveTo>
                <a:cubicBezTo>
                  <a:pt x="483780" y="1652948"/>
                  <a:pt x="508924" y="1777046"/>
                  <a:pt x="469783" y="1669409"/>
                </a:cubicBezTo>
                <a:cubicBezTo>
                  <a:pt x="463739" y="1652788"/>
                  <a:pt x="461594" y="1634535"/>
                  <a:pt x="453005" y="1619075"/>
                </a:cubicBezTo>
                <a:cubicBezTo>
                  <a:pt x="447243" y="1608704"/>
                  <a:pt x="436227" y="1602297"/>
                  <a:pt x="427838" y="1593908"/>
                </a:cubicBezTo>
                <a:cubicBezTo>
                  <a:pt x="425042" y="1585519"/>
                  <a:pt x="421878" y="1577244"/>
                  <a:pt x="419449" y="1568741"/>
                </a:cubicBezTo>
                <a:cubicBezTo>
                  <a:pt x="411875" y="1542231"/>
                  <a:pt x="405667" y="1511818"/>
                  <a:pt x="402671" y="1484851"/>
                </a:cubicBezTo>
                <a:cubicBezTo>
                  <a:pt x="387717" y="1350262"/>
                  <a:pt x="404369" y="1424531"/>
                  <a:pt x="385893" y="1350627"/>
                </a:cubicBezTo>
                <a:cubicBezTo>
                  <a:pt x="383097" y="1202422"/>
                  <a:pt x="382795" y="1054148"/>
                  <a:pt x="377504" y="906011"/>
                </a:cubicBezTo>
                <a:cubicBezTo>
                  <a:pt x="377188" y="897174"/>
                  <a:pt x="370366" y="889598"/>
                  <a:pt x="369115" y="880844"/>
                </a:cubicBezTo>
                <a:cubicBezTo>
                  <a:pt x="364747" y="850268"/>
                  <a:pt x="367426" y="818716"/>
                  <a:pt x="360726" y="788565"/>
                </a:cubicBezTo>
                <a:cubicBezTo>
                  <a:pt x="356106" y="767776"/>
                  <a:pt x="343948" y="749416"/>
                  <a:pt x="335559" y="729842"/>
                </a:cubicBezTo>
                <a:cubicBezTo>
                  <a:pt x="321117" y="585426"/>
                  <a:pt x="338758" y="699628"/>
                  <a:pt x="310392" y="595618"/>
                </a:cubicBezTo>
                <a:cubicBezTo>
                  <a:pt x="306640" y="581862"/>
                  <a:pt x="307536" y="566814"/>
                  <a:pt x="302003" y="553673"/>
                </a:cubicBezTo>
                <a:cubicBezTo>
                  <a:pt x="285018" y="513333"/>
                  <a:pt x="262854" y="475376"/>
                  <a:pt x="243280" y="436227"/>
                </a:cubicBezTo>
                <a:lnTo>
                  <a:pt x="226502" y="402671"/>
                </a:lnTo>
                <a:cubicBezTo>
                  <a:pt x="218113" y="385893"/>
                  <a:pt x="212590" y="367344"/>
                  <a:pt x="201335" y="352337"/>
                </a:cubicBezTo>
                <a:cubicBezTo>
                  <a:pt x="192946" y="341152"/>
                  <a:pt x="184186" y="330235"/>
                  <a:pt x="176168" y="318781"/>
                </a:cubicBezTo>
                <a:cubicBezTo>
                  <a:pt x="164604" y="302261"/>
                  <a:pt x="154711" y="284579"/>
                  <a:pt x="142612" y="268447"/>
                </a:cubicBezTo>
                <a:cubicBezTo>
                  <a:pt x="111396" y="226825"/>
                  <a:pt x="125201" y="246524"/>
                  <a:pt x="100667" y="209725"/>
                </a:cubicBezTo>
                <a:cubicBezTo>
                  <a:pt x="97871" y="201336"/>
                  <a:pt x="96233" y="192467"/>
                  <a:pt x="92278" y="184558"/>
                </a:cubicBezTo>
                <a:cubicBezTo>
                  <a:pt x="87769" y="175540"/>
                  <a:pt x="80396" y="168205"/>
                  <a:pt x="75500" y="159391"/>
                </a:cubicBezTo>
                <a:cubicBezTo>
                  <a:pt x="66390" y="142993"/>
                  <a:pt x="57548" y="126372"/>
                  <a:pt x="50333" y="109057"/>
                </a:cubicBezTo>
                <a:cubicBezTo>
                  <a:pt x="43531" y="92732"/>
                  <a:pt x="40124" y="75144"/>
                  <a:pt x="33556" y="58723"/>
                </a:cubicBezTo>
                <a:cubicBezTo>
                  <a:pt x="28912" y="47112"/>
                  <a:pt x="22983" y="36025"/>
                  <a:pt x="16778" y="25167"/>
                </a:cubicBezTo>
                <a:cubicBezTo>
                  <a:pt x="11776" y="16413"/>
                  <a:pt x="0" y="0"/>
                  <a:pt x="0" y="0"/>
                </a:cubicBezTo>
              </a:path>
            </a:pathLst>
          </a:cu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F3E1EA3-34E9-41A8-81B3-A92C718DA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280" y="2640262"/>
            <a:ext cx="3246426" cy="2178698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6255B4-CEAD-4733-8BFE-96E15DF560B8}"/>
              </a:ext>
            </a:extLst>
          </p:cNvPr>
          <p:cNvCxnSpPr>
            <a:cxnSpLocks/>
          </p:cNvCxnSpPr>
          <p:nvPr/>
        </p:nvCxnSpPr>
        <p:spPr>
          <a:xfrm>
            <a:off x="8742617" y="4206563"/>
            <a:ext cx="931178" cy="7340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7213F09-E561-4E20-9200-89A1F6527C85}"/>
              </a:ext>
            </a:extLst>
          </p:cNvPr>
          <p:cNvCxnSpPr>
            <a:cxnSpLocks/>
          </p:cNvCxnSpPr>
          <p:nvPr/>
        </p:nvCxnSpPr>
        <p:spPr>
          <a:xfrm flipV="1">
            <a:off x="8759395" y="3954894"/>
            <a:ext cx="1015066" cy="2516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A19A004-1D17-4F9D-B201-5702CD528EF4}"/>
              </a:ext>
            </a:extLst>
          </p:cNvPr>
          <p:cNvSpPr txBox="1"/>
          <p:nvPr/>
        </p:nvSpPr>
        <p:spPr>
          <a:xfrm rot="20715297">
            <a:off x="8740034" y="3731142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755F16E-F328-447A-8B92-DC630A086ACF}"/>
              </a:ext>
            </a:extLst>
          </p:cNvPr>
          <p:cNvSpPr txBox="1"/>
          <p:nvPr/>
        </p:nvSpPr>
        <p:spPr>
          <a:xfrm rot="2483240">
            <a:off x="8565967" y="4462720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B90AFEF-ABD6-4472-8436-B2774B0B5C8B}"/>
              </a:ext>
            </a:extLst>
          </p:cNvPr>
          <p:cNvSpPr/>
          <p:nvPr/>
        </p:nvSpPr>
        <p:spPr>
          <a:xfrm>
            <a:off x="9631850" y="3585747"/>
            <a:ext cx="704675" cy="654372"/>
          </a:xfrm>
          <a:custGeom>
            <a:avLst/>
            <a:gdLst>
              <a:gd name="connsiteX0" fmla="*/ 0 w 704675"/>
              <a:gd name="connsiteY0" fmla="*/ 654372 h 654372"/>
              <a:gd name="connsiteX1" fmla="*/ 67112 w 704675"/>
              <a:gd name="connsiteY1" fmla="*/ 595649 h 654372"/>
              <a:gd name="connsiteX2" fmla="*/ 125835 w 704675"/>
              <a:gd name="connsiteY2" fmla="*/ 511759 h 654372"/>
              <a:gd name="connsiteX3" fmla="*/ 184558 w 704675"/>
              <a:gd name="connsiteY3" fmla="*/ 427870 h 654372"/>
              <a:gd name="connsiteX4" fmla="*/ 201336 w 704675"/>
              <a:gd name="connsiteY4" fmla="*/ 402703 h 654372"/>
              <a:gd name="connsiteX5" fmla="*/ 276837 w 704675"/>
              <a:gd name="connsiteY5" fmla="*/ 343980 h 654372"/>
              <a:gd name="connsiteX6" fmla="*/ 310393 w 704675"/>
              <a:gd name="connsiteY6" fmla="*/ 327202 h 654372"/>
              <a:gd name="connsiteX7" fmla="*/ 335560 w 704675"/>
              <a:gd name="connsiteY7" fmla="*/ 318813 h 654372"/>
              <a:gd name="connsiteX8" fmla="*/ 394283 w 704675"/>
              <a:gd name="connsiteY8" fmla="*/ 285257 h 654372"/>
              <a:gd name="connsiteX9" fmla="*/ 419449 w 704675"/>
              <a:gd name="connsiteY9" fmla="*/ 260090 h 654372"/>
              <a:gd name="connsiteX10" fmla="*/ 453005 w 704675"/>
              <a:gd name="connsiteY10" fmla="*/ 234923 h 654372"/>
              <a:gd name="connsiteX11" fmla="*/ 486561 w 704675"/>
              <a:gd name="connsiteY11" fmla="*/ 218145 h 654372"/>
              <a:gd name="connsiteX12" fmla="*/ 545284 w 704675"/>
              <a:gd name="connsiteY12" fmla="*/ 159422 h 654372"/>
              <a:gd name="connsiteX13" fmla="*/ 587229 w 704675"/>
              <a:gd name="connsiteY13" fmla="*/ 125866 h 654372"/>
              <a:gd name="connsiteX14" fmla="*/ 637563 w 704675"/>
              <a:gd name="connsiteY14" fmla="*/ 83921 h 654372"/>
              <a:gd name="connsiteX15" fmla="*/ 671119 w 704675"/>
              <a:gd name="connsiteY15" fmla="*/ 25198 h 654372"/>
              <a:gd name="connsiteX16" fmla="*/ 704675 w 704675"/>
              <a:gd name="connsiteY16" fmla="*/ 31 h 65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04675" h="654372">
                <a:moveTo>
                  <a:pt x="0" y="654372"/>
                </a:moveTo>
                <a:cubicBezTo>
                  <a:pt x="25259" y="634165"/>
                  <a:pt x="46479" y="619721"/>
                  <a:pt x="67112" y="595649"/>
                </a:cubicBezTo>
                <a:cubicBezTo>
                  <a:pt x="85745" y="573911"/>
                  <a:pt x="111396" y="533417"/>
                  <a:pt x="125835" y="511759"/>
                </a:cubicBezTo>
                <a:cubicBezTo>
                  <a:pt x="202978" y="396045"/>
                  <a:pt x="122448" y="514823"/>
                  <a:pt x="184558" y="427870"/>
                </a:cubicBezTo>
                <a:cubicBezTo>
                  <a:pt x="190418" y="419666"/>
                  <a:pt x="194881" y="410448"/>
                  <a:pt x="201336" y="402703"/>
                </a:cubicBezTo>
                <a:cubicBezTo>
                  <a:pt x="221063" y="379030"/>
                  <a:pt x="250112" y="357342"/>
                  <a:pt x="276837" y="343980"/>
                </a:cubicBezTo>
                <a:cubicBezTo>
                  <a:pt x="288022" y="338387"/>
                  <a:pt x="298899" y="332128"/>
                  <a:pt x="310393" y="327202"/>
                </a:cubicBezTo>
                <a:cubicBezTo>
                  <a:pt x="318521" y="323719"/>
                  <a:pt x="327171" y="321609"/>
                  <a:pt x="335560" y="318813"/>
                </a:cubicBezTo>
                <a:cubicBezTo>
                  <a:pt x="403661" y="250712"/>
                  <a:pt x="315416" y="330324"/>
                  <a:pt x="394283" y="285257"/>
                </a:cubicBezTo>
                <a:cubicBezTo>
                  <a:pt x="404583" y="279371"/>
                  <a:pt x="410442" y="267811"/>
                  <a:pt x="419449" y="260090"/>
                </a:cubicBezTo>
                <a:cubicBezTo>
                  <a:pt x="430065" y="250991"/>
                  <a:pt x="441149" y="242333"/>
                  <a:pt x="453005" y="234923"/>
                </a:cubicBezTo>
                <a:cubicBezTo>
                  <a:pt x="463610" y="228295"/>
                  <a:pt x="476882" y="226064"/>
                  <a:pt x="486561" y="218145"/>
                </a:cubicBezTo>
                <a:cubicBezTo>
                  <a:pt x="507986" y="200616"/>
                  <a:pt x="523668" y="176715"/>
                  <a:pt x="545284" y="159422"/>
                </a:cubicBezTo>
                <a:cubicBezTo>
                  <a:pt x="559266" y="148237"/>
                  <a:pt x="573754" y="137657"/>
                  <a:pt x="587229" y="125866"/>
                </a:cubicBezTo>
                <a:cubicBezTo>
                  <a:pt x="638903" y="80651"/>
                  <a:pt x="586057" y="118258"/>
                  <a:pt x="637563" y="83921"/>
                </a:cubicBezTo>
                <a:cubicBezTo>
                  <a:pt x="648621" y="50746"/>
                  <a:pt x="643417" y="57517"/>
                  <a:pt x="671119" y="25198"/>
                </a:cubicBezTo>
                <a:cubicBezTo>
                  <a:pt x="694386" y="-1946"/>
                  <a:pt x="685336" y="31"/>
                  <a:pt x="704675" y="31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1782CA-55E7-41AA-B2B3-3DD967902182}"/>
              </a:ext>
            </a:extLst>
          </p:cNvPr>
          <p:cNvSpPr txBox="1"/>
          <p:nvPr/>
        </p:nvSpPr>
        <p:spPr>
          <a:xfrm>
            <a:off x="5748709" y="3896062"/>
            <a:ext cx="68778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same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2F4AE6-69C0-4B58-8769-80274FDF9ADE}"/>
              </a:ext>
            </a:extLst>
          </p:cNvPr>
          <p:cNvSpPr txBox="1"/>
          <p:nvPr/>
        </p:nvSpPr>
        <p:spPr>
          <a:xfrm>
            <a:off x="6695705" y="3896062"/>
            <a:ext cx="68778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D966"/>
                </a:solidFill>
              </a:rPr>
              <a:t>diff</a:t>
            </a:r>
            <a:endParaRPr lang="he-IL" dirty="0">
              <a:solidFill>
                <a:srgbClr val="FFD966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429329-1DCF-4AED-8FB7-EF4308A37B1E}"/>
              </a:ext>
            </a:extLst>
          </p:cNvPr>
          <p:cNvCxnSpPr>
            <a:cxnSpLocks/>
          </p:cNvCxnSpPr>
          <p:nvPr/>
        </p:nvCxnSpPr>
        <p:spPr>
          <a:xfrm>
            <a:off x="1616172" y="4818960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071C69-3069-49D5-8C07-224021BDEED8}"/>
              </a:ext>
            </a:extLst>
          </p:cNvPr>
          <p:cNvCxnSpPr>
            <a:cxnSpLocks/>
          </p:cNvCxnSpPr>
          <p:nvPr/>
        </p:nvCxnSpPr>
        <p:spPr>
          <a:xfrm flipV="1">
            <a:off x="1616172" y="2595877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8E5BE2F-818D-43B6-BB64-F4C986B72F5A}"/>
              </a:ext>
            </a:extLst>
          </p:cNvPr>
          <p:cNvSpPr txBox="1"/>
          <p:nvPr/>
        </p:nvSpPr>
        <p:spPr>
          <a:xfrm>
            <a:off x="634661" y="3455748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F9BBB5-CA28-4140-A220-16F5244CC6BC}"/>
              </a:ext>
            </a:extLst>
          </p:cNvPr>
          <p:cNvSpPr txBox="1"/>
          <p:nvPr/>
        </p:nvSpPr>
        <p:spPr>
          <a:xfrm>
            <a:off x="2404738" y="4940600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65ADCBC-3D20-40DB-BD17-4DF5567845C3}"/>
              </a:ext>
            </a:extLst>
          </p:cNvPr>
          <p:cNvSpPr/>
          <p:nvPr/>
        </p:nvSpPr>
        <p:spPr>
          <a:xfrm>
            <a:off x="1750396" y="2520376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06B5984-EF81-4C4D-A1A8-F3F2C0CA507F}"/>
              </a:ext>
            </a:extLst>
          </p:cNvPr>
          <p:cNvSpPr/>
          <p:nvPr/>
        </p:nvSpPr>
        <p:spPr>
          <a:xfrm>
            <a:off x="2312917" y="2906270"/>
            <a:ext cx="503339" cy="1912690"/>
          </a:xfrm>
          <a:custGeom>
            <a:avLst/>
            <a:gdLst>
              <a:gd name="connsiteX0" fmla="*/ 503339 w 503339"/>
              <a:gd name="connsiteY0" fmla="*/ 1912690 h 1912690"/>
              <a:gd name="connsiteX1" fmla="*/ 478172 w 503339"/>
              <a:gd name="connsiteY1" fmla="*/ 1744910 h 1912690"/>
              <a:gd name="connsiteX2" fmla="*/ 385893 w 503339"/>
              <a:gd name="connsiteY2" fmla="*/ 1593908 h 1912690"/>
              <a:gd name="connsiteX3" fmla="*/ 335559 w 503339"/>
              <a:gd name="connsiteY3" fmla="*/ 1501629 h 1912690"/>
              <a:gd name="connsiteX4" fmla="*/ 251669 w 503339"/>
              <a:gd name="connsiteY4" fmla="*/ 1392572 h 1912690"/>
              <a:gd name="connsiteX5" fmla="*/ 176168 w 503339"/>
              <a:gd name="connsiteY5" fmla="*/ 1283515 h 1912690"/>
              <a:gd name="connsiteX6" fmla="*/ 125834 w 503339"/>
              <a:gd name="connsiteY6" fmla="*/ 1199625 h 1912690"/>
              <a:gd name="connsiteX7" fmla="*/ 92278 w 503339"/>
              <a:gd name="connsiteY7" fmla="*/ 1149291 h 1912690"/>
              <a:gd name="connsiteX8" fmla="*/ 75500 w 503339"/>
              <a:gd name="connsiteY8" fmla="*/ 1090569 h 1912690"/>
              <a:gd name="connsiteX9" fmla="*/ 58723 w 503339"/>
              <a:gd name="connsiteY9" fmla="*/ 956345 h 1912690"/>
              <a:gd name="connsiteX10" fmla="*/ 41945 w 503339"/>
              <a:gd name="connsiteY10" fmla="*/ 847288 h 1912690"/>
              <a:gd name="connsiteX11" fmla="*/ 33556 w 503339"/>
              <a:gd name="connsiteY11" fmla="*/ 687897 h 1912690"/>
              <a:gd name="connsiteX12" fmla="*/ 16778 w 503339"/>
              <a:gd name="connsiteY12" fmla="*/ 637563 h 1912690"/>
              <a:gd name="connsiteX13" fmla="*/ 8389 w 503339"/>
              <a:gd name="connsiteY13" fmla="*/ 553673 h 1912690"/>
              <a:gd name="connsiteX14" fmla="*/ 0 w 503339"/>
              <a:gd name="connsiteY14" fmla="*/ 234891 h 1912690"/>
              <a:gd name="connsiteX15" fmla="*/ 8389 w 503339"/>
              <a:gd name="connsiteY15" fmla="*/ 100668 h 1912690"/>
              <a:gd name="connsiteX16" fmla="*/ 25167 w 503339"/>
              <a:gd name="connsiteY16" fmla="*/ 0 h 1912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03339" h="1912690">
                <a:moveTo>
                  <a:pt x="503339" y="1912690"/>
                </a:moveTo>
                <a:cubicBezTo>
                  <a:pt x="494950" y="1856763"/>
                  <a:pt x="490888" y="1800014"/>
                  <a:pt x="478172" y="1744910"/>
                </a:cubicBezTo>
                <a:cubicBezTo>
                  <a:pt x="470446" y="1711430"/>
                  <a:pt x="387138" y="1596398"/>
                  <a:pt x="385893" y="1593908"/>
                </a:cubicBezTo>
                <a:cubicBezTo>
                  <a:pt x="366786" y="1555694"/>
                  <a:pt x="358771" y="1536447"/>
                  <a:pt x="335559" y="1501629"/>
                </a:cubicBezTo>
                <a:cubicBezTo>
                  <a:pt x="299133" y="1446990"/>
                  <a:pt x="292478" y="1441542"/>
                  <a:pt x="251669" y="1392572"/>
                </a:cubicBezTo>
                <a:cubicBezTo>
                  <a:pt x="217863" y="1291155"/>
                  <a:pt x="260347" y="1393596"/>
                  <a:pt x="176168" y="1283515"/>
                </a:cubicBezTo>
                <a:cubicBezTo>
                  <a:pt x="156359" y="1257611"/>
                  <a:pt x="143118" y="1227279"/>
                  <a:pt x="125834" y="1199625"/>
                </a:cubicBezTo>
                <a:cubicBezTo>
                  <a:pt x="115147" y="1182525"/>
                  <a:pt x="103463" y="1166069"/>
                  <a:pt x="92278" y="1149291"/>
                </a:cubicBezTo>
                <a:cubicBezTo>
                  <a:pt x="86685" y="1129717"/>
                  <a:pt x="78988" y="1110625"/>
                  <a:pt x="75500" y="1090569"/>
                </a:cubicBezTo>
                <a:cubicBezTo>
                  <a:pt x="67775" y="1046146"/>
                  <a:pt x="64555" y="1001056"/>
                  <a:pt x="58723" y="956345"/>
                </a:cubicBezTo>
                <a:cubicBezTo>
                  <a:pt x="52247" y="906697"/>
                  <a:pt x="49869" y="894834"/>
                  <a:pt x="41945" y="847288"/>
                </a:cubicBezTo>
                <a:cubicBezTo>
                  <a:pt x="39149" y="794158"/>
                  <a:pt x="39895" y="740722"/>
                  <a:pt x="33556" y="687897"/>
                </a:cubicBezTo>
                <a:cubicBezTo>
                  <a:pt x="31449" y="670337"/>
                  <a:pt x="20037" y="654946"/>
                  <a:pt x="16778" y="637563"/>
                </a:cubicBezTo>
                <a:cubicBezTo>
                  <a:pt x="11599" y="609942"/>
                  <a:pt x="11185" y="581636"/>
                  <a:pt x="8389" y="553673"/>
                </a:cubicBezTo>
                <a:cubicBezTo>
                  <a:pt x="5593" y="447412"/>
                  <a:pt x="0" y="341188"/>
                  <a:pt x="0" y="234891"/>
                </a:cubicBezTo>
                <a:cubicBezTo>
                  <a:pt x="0" y="190063"/>
                  <a:pt x="2332" y="145085"/>
                  <a:pt x="8389" y="100668"/>
                </a:cubicBezTo>
                <a:cubicBezTo>
                  <a:pt x="30473" y="-61278"/>
                  <a:pt x="25167" y="158804"/>
                  <a:pt x="25167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006E48-DB39-46C9-B9C2-48DEA71091F3}"/>
              </a:ext>
            </a:extLst>
          </p:cNvPr>
          <p:cNvSpPr txBox="1"/>
          <p:nvPr/>
        </p:nvSpPr>
        <p:spPr>
          <a:xfrm>
            <a:off x="198780" y="2556608"/>
            <a:ext cx="147273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Congruent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24442E-F5B3-49CA-B589-D79BBA0B2EDA}"/>
              </a:ext>
            </a:extLst>
          </p:cNvPr>
          <p:cNvSpPr txBox="1"/>
          <p:nvPr/>
        </p:nvSpPr>
        <p:spPr>
          <a:xfrm>
            <a:off x="198781" y="2862913"/>
            <a:ext cx="14173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D966"/>
                </a:solidFill>
              </a:rPr>
              <a:t>Incongruent</a:t>
            </a:r>
            <a:endParaRPr lang="he-IL" dirty="0">
              <a:solidFill>
                <a:srgbClr val="FFD966"/>
              </a:solidFill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2A5E3BA-3270-4FAA-A7BA-A20093927786}"/>
              </a:ext>
            </a:extLst>
          </p:cNvPr>
          <p:cNvSpPr/>
          <p:nvPr/>
        </p:nvSpPr>
        <p:spPr>
          <a:xfrm>
            <a:off x="2137188" y="2921000"/>
            <a:ext cx="665883" cy="1866900"/>
          </a:xfrm>
          <a:custGeom>
            <a:avLst/>
            <a:gdLst>
              <a:gd name="connsiteX0" fmla="*/ 665883 w 665883"/>
              <a:gd name="connsiteY0" fmla="*/ 1866900 h 1866900"/>
              <a:gd name="connsiteX1" fmla="*/ 638669 w 665883"/>
              <a:gd name="connsiteY1" fmla="*/ 1828800 h 1866900"/>
              <a:gd name="connsiteX2" fmla="*/ 549769 w 665883"/>
              <a:gd name="connsiteY2" fmla="*/ 1739900 h 1866900"/>
              <a:gd name="connsiteX3" fmla="*/ 475383 w 665883"/>
              <a:gd name="connsiteY3" fmla="*/ 1692729 h 1866900"/>
              <a:gd name="connsiteX4" fmla="*/ 449983 w 665883"/>
              <a:gd name="connsiteY4" fmla="*/ 1678214 h 1866900"/>
              <a:gd name="connsiteX5" fmla="*/ 435469 w 665883"/>
              <a:gd name="connsiteY5" fmla="*/ 1665514 h 1866900"/>
              <a:gd name="connsiteX6" fmla="*/ 419141 w 665883"/>
              <a:gd name="connsiteY6" fmla="*/ 1654629 h 1866900"/>
              <a:gd name="connsiteX7" fmla="*/ 408255 w 665883"/>
              <a:gd name="connsiteY7" fmla="*/ 1641929 h 1866900"/>
              <a:gd name="connsiteX8" fmla="*/ 397369 w 665883"/>
              <a:gd name="connsiteY8" fmla="*/ 1631043 h 1866900"/>
              <a:gd name="connsiteX9" fmla="*/ 386483 w 665883"/>
              <a:gd name="connsiteY9" fmla="*/ 1620157 h 1866900"/>
              <a:gd name="connsiteX10" fmla="*/ 375598 w 665883"/>
              <a:gd name="connsiteY10" fmla="*/ 1605643 h 1866900"/>
              <a:gd name="connsiteX11" fmla="*/ 357455 w 665883"/>
              <a:gd name="connsiteY11" fmla="*/ 1587500 h 1866900"/>
              <a:gd name="connsiteX12" fmla="*/ 332055 w 665883"/>
              <a:gd name="connsiteY12" fmla="*/ 1554843 h 1866900"/>
              <a:gd name="connsiteX13" fmla="*/ 310283 w 665883"/>
              <a:gd name="connsiteY13" fmla="*/ 1531257 h 1866900"/>
              <a:gd name="connsiteX14" fmla="*/ 288512 w 665883"/>
              <a:gd name="connsiteY14" fmla="*/ 1493157 h 1866900"/>
              <a:gd name="connsiteX15" fmla="*/ 277626 w 665883"/>
              <a:gd name="connsiteY15" fmla="*/ 1475014 h 1866900"/>
              <a:gd name="connsiteX16" fmla="*/ 248598 w 665883"/>
              <a:gd name="connsiteY16" fmla="*/ 1418771 h 1866900"/>
              <a:gd name="connsiteX17" fmla="*/ 230455 w 665883"/>
              <a:gd name="connsiteY17" fmla="*/ 1387929 h 1866900"/>
              <a:gd name="connsiteX18" fmla="*/ 197798 w 665883"/>
              <a:gd name="connsiteY18" fmla="*/ 1342571 h 1866900"/>
              <a:gd name="connsiteX19" fmla="*/ 181469 w 665883"/>
              <a:gd name="connsiteY19" fmla="*/ 1302657 h 1866900"/>
              <a:gd name="connsiteX20" fmla="*/ 166955 w 665883"/>
              <a:gd name="connsiteY20" fmla="*/ 1262743 h 1866900"/>
              <a:gd name="connsiteX21" fmla="*/ 159698 w 665883"/>
              <a:gd name="connsiteY21" fmla="*/ 1240971 h 1866900"/>
              <a:gd name="connsiteX22" fmla="*/ 154255 w 665883"/>
              <a:gd name="connsiteY22" fmla="*/ 1226457 h 1866900"/>
              <a:gd name="connsiteX23" fmla="*/ 152441 w 665883"/>
              <a:gd name="connsiteY23" fmla="*/ 1219200 h 1866900"/>
              <a:gd name="connsiteX24" fmla="*/ 139741 w 665883"/>
              <a:gd name="connsiteY24" fmla="*/ 1188357 h 1866900"/>
              <a:gd name="connsiteX25" fmla="*/ 132483 w 665883"/>
              <a:gd name="connsiteY25" fmla="*/ 1172029 h 1866900"/>
              <a:gd name="connsiteX26" fmla="*/ 114341 w 665883"/>
              <a:gd name="connsiteY26" fmla="*/ 1119414 h 1866900"/>
              <a:gd name="connsiteX27" fmla="*/ 98012 w 665883"/>
              <a:gd name="connsiteY27" fmla="*/ 1054100 h 1866900"/>
              <a:gd name="connsiteX28" fmla="*/ 88941 w 665883"/>
              <a:gd name="connsiteY28" fmla="*/ 1026886 h 1866900"/>
              <a:gd name="connsiteX29" fmla="*/ 85312 w 665883"/>
              <a:gd name="connsiteY29" fmla="*/ 1010557 h 1866900"/>
              <a:gd name="connsiteX30" fmla="*/ 79869 w 665883"/>
              <a:gd name="connsiteY30" fmla="*/ 997857 h 1866900"/>
              <a:gd name="connsiteX31" fmla="*/ 74426 w 665883"/>
              <a:gd name="connsiteY31" fmla="*/ 983343 h 1866900"/>
              <a:gd name="connsiteX32" fmla="*/ 68983 w 665883"/>
              <a:gd name="connsiteY32" fmla="*/ 956129 h 1866900"/>
              <a:gd name="connsiteX33" fmla="*/ 65355 w 665883"/>
              <a:gd name="connsiteY33" fmla="*/ 937986 h 1866900"/>
              <a:gd name="connsiteX34" fmla="*/ 58098 w 665883"/>
              <a:gd name="connsiteY34" fmla="*/ 914400 h 1866900"/>
              <a:gd name="connsiteX35" fmla="*/ 49026 w 665883"/>
              <a:gd name="connsiteY35" fmla="*/ 883557 h 1866900"/>
              <a:gd name="connsiteX36" fmla="*/ 43583 w 665883"/>
              <a:gd name="connsiteY36" fmla="*/ 861786 h 1866900"/>
              <a:gd name="connsiteX37" fmla="*/ 34512 w 665883"/>
              <a:gd name="connsiteY37" fmla="*/ 827314 h 1866900"/>
              <a:gd name="connsiteX38" fmla="*/ 23626 w 665883"/>
              <a:gd name="connsiteY38" fmla="*/ 771071 h 1866900"/>
              <a:gd name="connsiteX39" fmla="*/ 14555 w 665883"/>
              <a:gd name="connsiteY39" fmla="*/ 714829 h 1866900"/>
              <a:gd name="connsiteX40" fmla="*/ 12741 w 665883"/>
              <a:gd name="connsiteY40" fmla="*/ 685800 h 1866900"/>
              <a:gd name="connsiteX41" fmla="*/ 7298 w 665883"/>
              <a:gd name="connsiteY41" fmla="*/ 665843 h 1866900"/>
              <a:gd name="connsiteX42" fmla="*/ 3669 w 665883"/>
              <a:gd name="connsiteY42" fmla="*/ 629557 h 1866900"/>
              <a:gd name="connsiteX43" fmla="*/ 1855 w 665883"/>
              <a:gd name="connsiteY43" fmla="*/ 609600 h 1866900"/>
              <a:gd name="connsiteX44" fmla="*/ 41 w 665883"/>
              <a:gd name="connsiteY44" fmla="*/ 551543 h 1866900"/>
              <a:gd name="connsiteX45" fmla="*/ 9112 w 665883"/>
              <a:gd name="connsiteY45" fmla="*/ 471714 h 1866900"/>
              <a:gd name="connsiteX46" fmla="*/ 16369 w 665883"/>
              <a:gd name="connsiteY46" fmla="*/ 435429 h 1866900"/>
              <a:gd name="connsiteX47" fmla="*/ 27255 w 665883"/>
              <a:gd name="connsiteY47" fmla="*/ 400957 h 1866900"/>
              <a:gd name="connsiteX48" fmla="*/ 30883 w 665883"/>
              <a:gd name="connsiteY48" fmla="*/ 391886 h 1866900"/>
              <a:gd name="connsiteX49" fmla="*/ 32698 w 665883"/>
              <a:gd name="connsiteY49" fmla="*/ 384629 h 1866900"/>
              <a:gd name="connsiteX50" fmla="*/ 36326 w 665883"/>
              <a:gd name="connsiteY50" fmla="*/ 379186 h 1866900"/>
              <a:gd name="connsiteX51" fmla="*/ 47212 w 665883"/>
              <a:gd name="connsiteY51" fmla="*/ 359229 h 1866900"/>
              <a:gd name="connsiteX52" fmla="*/ 59912 w 665883"/>
              <a:gd name="connsiteY52" fmla="*/ 319314 h 1866900"/>
              <a:gd name="connsiteX53" fmla="*/ 74426 w 665883"/>
              <a:gd name="connsiteY53" fmla="*/ 288471 h 1866900"/>
              <a:gd name="connsiteX54" fmla="*/ 103455 w 665883"/>
              <a:gd name="connsiteY54" fmla="*/ 208643 h 1866900"/>
              <a:gd name="connsiteX55" fmla="*/ 110712 w 665883"/>
              <a:gd name="connsiteY55" fmla="*/ 195943 h 1866900"/>
              <a:gd name="connsiteX56" fmla="*/ 134298 w 665883"/>
              <a:gd name="connsiteY56" fmla="*/ 161471 h 1866900"/>
              <a:gd name="connsiteX57" fmla="*/ 145183 w 665883"/>
              <a:gd name="connsiteY57" fmla="*/ 143329 h 1866900"/>
              <a:gd name="connsiteX58" fmla="*/ 152441 w 665883"/>
              <a:gd name="connsiteY58" fmla="*/ 134257 h 1866900"/>
              <a:gd name="connsiteX59" fmla="*/ 156069 w 665883"/>
              <a:gd name="connsiteY59" fmla="*/ 127000 h 1866900"/>
              <a:gd name="connsiteX60" fmla="*/ 159698 w 665883"/>
              <a:gd name="connsiteY60" fmla="*/ 121557 h 1866900"/>
              <a:gd name="connsiteX61" fmla="*/ 168769 w 665883"/>
              <a:gd name="connsiteY61" fmla="*/ 96157 h 1866900"/>
              <a:gd name="connsiteX62" fmla="*/ 188726 w 665883"/>
              <a:gd name="connsiteY62" fmla="*/ 70757 h 1866900"/>
              <a:gd name="connsiteX63" fmla="*/ 195983 w 665883"/>
              <a:gd name="connsiteY63" fmla="*/ 58057 h 1866900"/>
              <a:gd name="connsiteX64" fmla="*/ 205055 w 665883"/>
              <a:gd name="connsiteY64" fmla="*/ 47171 h 1866900"/>
              <a:gd name="connsiteX65" fmla="*/ 205055 w 665883"/>
              <a:gd name="connsiteY65" fmla="*/ 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665883" h="1866900">
                <a:moveTo>
                  <a:pt x="665883" y="1866900"/>
                </a:moveTo>
                <a:cubicBezTo>
                  <a:pt x="637463" y="1838480"/>
                  <a:pt x="689180" y="1891557"/>
                  <a:pt x="638669" y="1828800"/>
                </a:cubicBezTo>
                <a:cubicBezTo>
                  <a:pt x="621210" y="1807108"/>
                  <a:pt x="571667" y="1756324"/>
                  <a:pt x="549769" y="1739900"/>
                </a:cubicBezTo>
                <a:cubicBezTo>
                  <a:pt x="512501" y="1711948"/>
                  <a:pt x="534106" y="1726870"/>
                  <a:pt x="475383" y="1692729"/>
                </a:cubicBezTo>
                <a:cubicBezTo>
                  <a:pt x="466953" y="1687828"/>
                  <a:pt x="457322" y="1684636"/>
                  <a:pt x="449983" y="1678214"/>
                </a:cubicBezTo>
                <a:cubicBezTo>
                  <a:pt x="445145" y="1673981"/>
                  <a:pt x="440576" y="1669419"/>
                  <a:pt x="435469" y="1665514"/>
                </a:cubicBezTo>
                <a:cubicBezTo>
                  <a:pt x="430273" y="1661541"/>
                  <a:pt x="424084" y="1658913"/>
                  <a:pt x="419141" y="1654629"/>
                </a:cubicBezTo>
                <a:cubicBezTo>
                  <a:pt x="414927" y="1650977"/>
                  <a:pt x="412037" y="1646026"/>
                  <a:pt x="408255" y="1641929"/>
                </a:cubicBezTo>
                <a:cubicBezTo>
                  <a:pt x="404774" y="1638158"/>
                  <a:pt x="400998" y="1634672"/>
                  <a:pt x="397369" y="1631043"/>
                </a:cubicBezTo>
                <a:cubicBezTo>
                  <a:pt x="393740" y="1627414"/>
                  <a:pt x="389562" y="1624262"/>
                  <a:pt x="386483" y="1620157"/>
                </a:cubicBezTo>
                <a:cubicBezTo>
                  <a:pt x="382855" y="1615319"/>
                  <a:pt x="379616" y="1610163"/>
                  <a:pt x="375598" y="1605643"/>
                </a:cubicBezTo>
                <a:cubicBezTo>
                  <a:pt x="369916" y="1599251"/>
                  <a:pt x="362426" y="1594459"/>
                  <a:pt x="357455" y="1587500"/>
                </a:cubicBezTo>
                <a:cubicBezTo>
                  <a:pt x="349988" y="1577047"/>
                  <a:pt x="340772" y="1563560"/>
                  <a:pt x="332055" y="1554843"/>
                </a:cubicBezTo>
                <a:cubicBezTo>
                  <a:pt x="323774" y="1546562"/>
                  <a:pt x="317395" y="1540739"/>
                  <a:pt x="310283" y="1531257"/>
                </a:cubicBezTo>
                <a:cubicBezTo>
                  <a:pt x="296316" y="1512634"/>
                  <a:pt x="300564" y="1515252"/>
                  <a:pt x="288512" y="1493157"/>
                </a:cubicBezTo>
                <a:cubicBezTo>
                  <a:pt x="285135" y="1486965"/>
                  <a:pt x="280961" y="1481229"/>
                  <a:pt x="277626" y="1475014"/>
                </a:cubicBezTo>
                <a:cubicBezTo>
                  <a:pt x="267651" y="1456424"/>
                  <a:pt x="259295" y="1436955"/>
                  <a:pt x="248598" y="1418771"/>
                </a:cubicBezTo>
                <a:cubicBezTo>
                  <a:pt x="242550" y="1408490"/>
                  <a:pt x="237071" y="1397853"/>
                  <a:pt x="230455" y="1387929"/>
                </a:cubicBezTo>
                <a:cubicBezTo>
                  <a:pt x="220370" y="1372801"/>
                  <a:pt x="206052" y="1359079"/>
                  <a:pt x="197798" y="1342571"/>
                </a:cubicBezTo>
                <a:cubicBezTo>
                  <a:pt x="191369" y="1329714"/>
                  <a:pt x="186808" y="1316004"/>
                  <a:pt x="181469" y="1302657"/>
                </a:cubicBezTo>
                <a:cubicBezTo>
                  <a:pt x="177971" y="1293913"/>
                  <a:pt x="168887" y="1268323"/>
                  <a:pt x="166955" y="1262743"/>
                </a:cubicBezTo>
                <a:cubicBezTo>
                  <a:pt x="164453" y="1255514"/>
                  <a:pt x="162384" y="1248134"/>
                  <a:pt x="159698" y="1240971"/>
                </a:cubicBezTo>
                <a:cubicBezTo>
                  <a:pt x="157884" y="1236133"/>
                  <a:pt x="155889" y="1231359"/>
                  <a:pt x="154255" y="1226457"/>
                </a:cubicBezTo>
                <a:cubicBezTo>
                  <a:pt x="153467" y="1224092"/>
                  <a:pt x="153280" y="1221548"/>
                  <a:pt x="152441" y="1219200"/>
                </a:cubicBezTo>
                <a:cubicBezTo>
                  <a:pt x="149765" y="1211708"/>
                  <a:pt x="143299" y="1196490"/>
                  <a:pt x="139741" y="1188357"/>
                </a:cubicBezTo>
                <a:cubicBezTo>
                  <a:pt x="137354" y="1182900"/>
                  <a:pt x="134194" y="1177734"/>
                  <a:pt x="132483" y="1172029"/>
                </a:cubicBezTo>
                <a:cubicBezTo>
                  <a:pt x="119887" y="1130038"/>
                  <a:pt x="126726" y="1147283"/>
                  <a:pt x="114341" y="1119414"/>
                </a:cubicBezTo>
                <a:cubicBezTo>
                  <a:pt x="110774" y="1087323"/>
                  <a:pt x="113680" y="1104720"/>
                  <a:pt x="98012" y="1054100"/>
                </a:cubicBezTo>
                <a:cubicBezTo>
                  <a:pt x="95185" y="1044966"/>
                  <a:pt x="91015" y="1036220"/>
                  <a:pt x="88941" y="1026886"/>
                </a:cubicBezTo>
                <a:cubicBezTo>
                  <a:pt x="87731" y="1021443"/>
                  <a:pt x="86975" y="1015879"/>
                  <a:pt x="85312" y="1010557"/>
                </a:cubicBezTo>
                <a:cubicBezTo>
                  <a:pt x="83938" y="1006161"/>
                  <a:pt x="81580" y="1002133"/>
                  <a:pt x="79869" y="997857"/>
                </a:cubicBezTo>
                <a:cubicBezTo>
                  <a:pt x="77950" y="993060"/>
                  <a:pt x="76240" y="988181"/>
                  <a:pt x="74426" y="983343"/>
                </a:cubicBezTo>
                <a:cubicBezTo>
                  <a:pt x="70965" y="955652"/>
                  <a:pt x="74946" y="981471"/>
                  <a:pt x="68983" y="956129"/>
                </a:cubicBezTo>
                <a:cubicBezTo>
                  <a:pt x="67570" y="950126"/>
                  <a:pt x="66912" y="943954"/>
                  <a:pt x="65355" y="937986"/>
                </a:cubicBezTo>
                <a:cubicBezTo>
                  <a:pt x="63279" y="930027"/>
                  <a:pt x="60174" y="922359"/>
                  <a:pt x="58098" y="914400"/>
                </a:cubicBezTo>
                <a:cubicBezTo>
                  <a:pt x="50042" y="883519"/>
                  <a:pt x="59530" y="908066"/>
                  <a:pt x="49026" y="883557"/>
                </a:cubicBezTo>
                <a:cubicBezTo>
                  <a:pt x="43292" y="849144"/>
                  <a:pt x="51798" y="896699"/>
                  <a:pt x="43583" y="861786"/>
                </a:cubicBezTo>
                <a:cubicBezTo>
                  <a:pt x="35434" y="827154"/>
                  <a:pt x="45078" y="855490"/>
                  <a:pt x="34512" y="827314"/>
                </a:cubicBezTo>
                <a:cubicBezTo>
                  <a:pt x="24763" y="744458"/>
                  <a:pt x="38057" y="843229"/>
                  <a:pt x="23626" y="771071"/>
                </a:cubicBezTo>
                <a:cubicBezTo>
                  <a:pt x="19902" y="752450"/>
                  <a:pt x="14555" y="714829"/>
                  <a:pt x="14555" y="714829"/>
                </a:cubicBezTo>
                <a:cubicBezTo>
                  <a:pt x="13950" y="705153"/>
                  <a:pt x="14162" y="695391"/>
                  <a:pt x="12741" y="685800"/>
                </a:cubicBezTo>
                <a:cubicBezTo>
                  <a:pt x="11731" y="678979"/>
                  <a:pt x="8396" y="672650"/>
                  <a:pt x="7298" y="665843"/>
                </a:cubicBezTo>
                <a:cubicBezTo>
                  <a:pt x="5362" y="653842"/>
                  <a:pt x="4840" y="641656"/>
                  <a:pt x="3669" y="629557"/>
                </a:cubicBezTo>
                <a:cubicBezTo>
                  <a:pt x="3026" y="622908"/>
                  <a:pt x="1855" y="609600"/>
                  <a:pt x="1855" y="609600"/>
                </a:cubicBezTo>
                <a:cubicBezTo>
                  <a:pt x="1250" y="590248"/>
                  <a:pt x="-271" y="570902"/>
                  <a:pt x="41" y="551543"/>
                </a:cubicBezTo>
                <a:cubicBezTo>
                  <a:pt x="892" y="498764"/>
                  <a:pt x="1456" y="509994"/>
                  <a:pt x="9112" y="471714"/>
                </a:cubicBezTo>
                <a:cubicBezTo>
                  <a:pt x="12957" y="452489"/>
                  <a:pt x="11919" y="453231"/>
                  <a:pt x="16369" y="435429"/>
                </a:cubicBezTo>
                <a:cubicBezTo>
                  <a:pt x="18528" y="426791"/>
                  <a:pt x="24811" y="407068"/>
                  <a:pt x="27255" y="400957"/>
                </a:cubicBezTo>
                <a:cubicBezTo>
                  <a:pt x="28464" y="397933"/>
                  <a:pt x="29853" y="394975"/>
                  <a:pt x="30883" y="391886"/>
                </a:cubicBezTo>
                <a:cubicBezTo>
                  <a:pt x="31672" y="389520"/>
                  <a:pt x="31716" y="386921"/>
                  <a:pt x="32698" y="384629"/>
                </a:cubicBezTo>
                <a:cubicBezTo>
                  <a:pt x="33557" y="382625"/>
                  <a:pt x="35351" y="381136"/>
                  <a:pt x="36326" y="379186"/>
                </a:cubicBezTo>
                <a:cubicBezTo>
                  <a:pt x="46818" y="358200"/>
                  <a:pt x="31128" y="383354"/>
                  <a:pt x="47212" y="359229"/>
                </a:cubicBezTo>
                <a:cubicBezTo>
                  <a:pt x="51445" y="345924"/>
                  <a:pt x="53967" y="331947"/>
                  <a:pt x="59912" y="319314"/>
                </a:cubicBezTo>
                <a:cubicBezTo>
                  <a:pt x="64750" y="309033"/>
                  <a:pt x="70295" y="299056"/>
                  <a:pt x="74426" y="288471"/>
                </a:cubicBezTo>
                <a:cubicBezTo>
                  <a:pt x="81195" y="271125"/>
                  <a:pt x="93362" y="226305"/>
                  <a:pt x="103455" y="208643"/>
                </a:cubicBezTo>
                <a:cubicBezTo>
                  <a:pt x="105874" y="204410"/>
                  <a:pt x="108044" y="200024"/>
                  <a:pt x="110712" y="195943"/>
                </a:cubicBezTo>
                <a:cubicBezTo>
                  <a:pt x="118331" y="184290"/>
                  <a:pt x="127135" y="173410"/>
                  <a:pt x="134298" y="161471"/>
                </a:cubicBezTo>
                <a:cubicBezTo>
                  <a:pt x="137926" y="155424"/>
                  <a:pt x="141271" y="149197"/>
                  <a:pt x="145183" y="143329"/>
                </a:cubicBezTo>
                <a:cubicBezTo>
                  <a:pt x="147331" y="140107"/>
                  <a:pt x="150293" y="137479"/>
                  <a:pt x="152441" y="134257"/>
                </a:cubicBezTo>
                <a:cubicBezTo>
                  <a:pt x="153941" y="132007"/>
                  <a:pt x="154727" y="129348"/>
                  <a:pt x="156069" y="127000"/>
                </a:cubicBezTo>
                <a:cubicBezTo>
                  <a:pt x="157151" y="125107"/>
                  <a:pt x="158488" y="123371"/>
                  <a:pt x="159698" y="121557"/>
                </a:cubicBezTo>
                <a:cubicBezTo>
                  <a:pt x="161637" y="113799"/>
                  <a:pt x="164385" y="101418"/>
                  <a:pt x="168769" y="96157"/>
                </a:cubicBezTo>
                <a:cubicBezTo>
                  <a:pt x="175762" y="87766"/>
                  <a:pt x="182626" y="79908"/>
                  <a:pt x="188726" y="70757"/>
                </a:cubicBezTo>
                <a:cubicBezTo>
                  <a:pt x="191430" y="66700"/>
                  <a:pt x="193187" y="62051"/>
                  <a:pt x="195983" y="58057"/>
                </a:cubicBezTo>
                <a:cubicBezTo>
                  <a:pt x="197284" y="56198"/>
                  <a:pt x="204833" y="50393"/>
                  <a:pt x="205055" y="47171"/>
                </a:cubicBezTo>
                <a:cubicBezTo>
                  <a:pt x="206137" y="31485"/>
                  <a:pt x="205055" y="15724"/>
                  <a:pt x="205055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32F1890-6B05-4FD6-A480-53E146D6AB92}"/>
              </a:ext>
            </a:extLst>
          </p:cNvPr>
          <p:cNvSpPr/>
          <p:nvPr/>
        </p:nvSpPr>
        <p:spPr>
          <a:xfrm>
            <a:off x="2344057" y="2937329"/>
            <a:ext cx="879929" cy="1857828"/>
          </a:xfrm>
          <a:custGeom>
            <a:avLst/>
            <a:gdLst>
              <a:gd name="connsiteX0" fmla="*/ 498929 w 879929"/>
              <a:gd name="connsiteY0" fmla="*/ 1857828 h 1857828"/>
              <a:gd name="connsiteX1" fmla="*/ 500743 w 879929"/>
              <a:gd name="connsiteY1" fmla="*/ 1816100 h 1857828"/>
              <a:gd name="connsiteX2" fmla="*/ 515257 w 879929"/>
              <a:gd name="connsiteY2" fmla="*/ 1785257 h 1857828"/>
              <a:gd name="connsiteX3" fmla="*/ 524329 w 879929"/>
              <a:gd name="connsiteY3" fmla="*/ 1763485 h 1857828"/>
              <a:gd name="connsiteX4" fmla="*/ 538843 w 879929"/>
              <a:gd name="connsiteY4" fmla="*/ 1743528 h 1857828"/>
              <a:gd name="connsiteX5" fmla="*/ 544286 w 879929"/>
              <a:gd name="connsiteY5" fmla="*/ 1732642 h 1857828"/>
              <a:gd name="connsiteX6" fmla="*/ 549729 w 879929"/>
              <a:gd name="connsiteY6" fmla="*/ 1723571 h 1857828"/>
              <a:gd name="connsiteX7" fmla="*/ 558800 w 879929"/>
              <a:gd name="connsiteY7" fmla="*/ 1707242 h 1857828"/>
              <a:gd name="connsiteX8" fmla="*/ 562429 w 879929"/>
              <a:gd name="connsiteY8" fmla="*/ 1696357 h 1857828"/>
              <a:gd name="connsiteX9" fmla="*/ 566057 w 879929"/>
              <a:gd name="connsiteY9" fmla="*/ 1689100 h 1857828"/>
              <a:gd name="connsiteX10" fmla="*/ 571500 w 879929"/>
              <a:gd name="connsiteY10" fmla="*/ 1674585 h 1857828"/>
              <a:gd name="connsiteX11" fmla="*/ 573314 w 879929"/>
              <a:gd name="connsiteY11" fmla="*/ 1663700 h 1857828"/>
              <a:gd name="connsiteX12" fmla="*/ 580572 w 879929"/>
              <a:gd name="connsiteY12" fmla="*/ 1647371 h 1857828"/>
              <a:gd name="connsiteX13" fmla="*/ 587829 w 879929"/>
              <a:gd name="connsiteY13" fmla="*/ 1625600 h 1857828"/>
              <a:gd name="connsiteX14" fmla="*/ 595086 w 879929"/>
              <a:gd name="connsiteY14" fmla="*/ 1602014 h 1857828"/>
              <a:gd name="connsiteX15" fmla="*/ 598714 w 879929"/>
              <a:gd name="connsiteY15" fmla="*/ 1585685 h 1857828"/>
              <a:gd name="connsiteX16" fmla="*/ 604157 w 879929"/>
              <a:gd name="connsiteY16" fmla="*/ 1576614 h 1857828"/>
              <a:gd name="connsiteX17" fmla="*/ 607786 w 879929"/>
              <a:gd name="connsiteY17" fmla="*/ 1569357 h 1857828"/>
              <a:gd name="connsiteX18" fmla="*/ 631372 w 879929"/>
              <a:gd name="connsiteY18" fmla="*/ 1538514 h 1857828"/>
              <a:gd name="connsiteX19" fmla="*/ 638629 w 879929"/>
              <a:gd name="connsiteY19" fmla="*/ 1525814 h 1857828"/>
              <a:gd name="connsiteX20" fmla="*/ 645886 w 879929"/>
              <a:gd name="connsiteY20" fmla="*/ 1509485 h 1857828"/>
              <a:gd name="connsiteX21" fmla="*/ 654957 w 879929"/>
              <a:gd name="connsiteY21" fmla="*/ 1498600 h 1857828"/>
              <a:gd name="connsiteX22" fmla="*/ 664029 w 879929"/>
              <a:gd name="connsiteY22" fmla="*/ 1476828 h 1857828"/>
              <a:gd name="connsiteX23" fmla="*/ 680357 w 879929"/>
              <a:gd name="connsiteY23" fmla="*/ 1449614 h 1857828"/>
              <a:gd name="connsiteX24" fmla="*/ 693057 w 879929"/>
              <a:gd name="connsiteY24" fmla="*/ 1420585 h 1857828"/>
              <a:gd name="connsiteX25" fmla="*/ 725714 w 879929"/>
              <a:gd name="connsiteY25" fmla="*/ 1364342 h 1857828"/>
              <a:gd name="connsiteX26" fmla="*/ 740229 w 879929"/>
              <a:gd name="connsiteY26" fmla="*/ 1320800 h 1857828"/>
              <a:gd name="connsiteX27" fmla="*/ 743857 w 879929"/>
              <a:gd name="connsiteY27" fmla="*/ 1306285 h 1857828"/>
              <a:gd name="connsiteX28" fmla="*/ 760186 w 879929"/>
              <a:gd name="connsiteY28" fmla="*/ 1230085 h 1857828"/>
              <a:gd name="connsiteX29" fmla="*/ 778329 w 879929"/>
              <a:gd name="connsiteY29" fmla="*/ 1153885 h 1857828"/>
              <a:gd name="connsiteX30" fmla="*/ 787400 w 879929"/>
              <a:gd name="connsiteY30" fmla="*/ 1103085 h 1857828"/>
              <a:gd name="connsiteX31" fmla="*/ 798286 w 879929"/>
              <a:gd name="connsiteY31" fmla="*/ 1061357 h 1857828"/>
              <a:gd name="connsiteX32" fmla="*/ 801914 w 879929"/>
              <a:gd name="connsiteY32" fmla="*/ 1035957 h 1857828"/>
              <a:gd name="connsiteX33" fmla="*/ 810986 w 879929"/>
              <a:gd name="connsiteY33" fmla="*/ 1012371 h 1857828"/>
              <a:gd name="connsiteX34" fmla="*/ 820057 w 879929"/>
              <a:gd name="connsiteY34" fmla="*/ 981528 h 1857828"/>
              <a:gd name="connsiteX35" fmla="*/ 823686 w 879929"/>
              <a:gd name="connsiteY35" fmla="*/ 957942 h 1857828"/>
              <a:gd name="connsiteX36" fmla="*/ 830943 w 879929"/>
              <a:gd name="connsiteY36" fmla="*/ 934357 h 1857828"/>
              <a:gd name="connsiteX37" fmla="*/ 836386 w 879929"/>
              <a:gd name="connsiteY37" fmla="*/ 907142 h 1857828"/>
              <a:gd name="connsiteX38" fmla="*/ 841829 w 879929"/>
              <a:gd name="connsiteY38" fmla="*/ 887185 h 1857828"/>
              <a:gd name="connsiteX39" fmla="*/ 849086 w 879929"/>
              <a:gd name="connsiteY39" fmla="*/ 847271 h 1857828"/>
              <a:gd name="connsiteX40" fmla="*/ 856343 w 879929"/>
              <a:gd name="connsiteY40" fmla="*/ 825500 h 1857828"/>
              <a:gd name="connsiteX41" fmla="*/ 861786 w 879929"/>
              <a:gd name="connsiteY41" fmla="*/ 805542 h 1857828"/>
              <a:gd name="connsiteX42" fmla="*/ 869043 w 879929"/>
              <a:gd name="connsiteY42" fmla="*/ 774700 h 1857828"/>
              <a:gd name="connsiteX43" fmla="*/ 876300 w 879929"/>
              <a:gd name="connsiteY43" fmla="*/ 752928 h 1857828"/>
              <a:gd name="connsiteX44" fmla="*/ 878114 w 879929"/>
              <a:gd name="connsiteY44" fmla="*/ 727528 h 1857828"/>
              <a:gd name="connsiteX45" fmla="*/ 879929 w 879929"/>
              <a:gd name="connsiteY45" fmla="*/ 707571 h 1857828"/>
              <a:gd name="connsiteX46" fmla="*/ 878114 w 879929"/>
              <a:gd name="connsiteY46" fmla="*/ 635000 h 1857828"/>
              <a:gd name="connsiteX47" fmla="*/ 876300 w 879929"/>
              <a:gd name="connsiteY47" fmla="*/ 622300 h 1857828"/>
              <a:gd name="connsiteX48" fmla="*/ 836386 w 879929"/>
              <a:gd name="connsiteY48" fmla="*/ 533400 h 1857828"/>
              <a:gd name="connsiteX49" fmla="*/ 829129 w 879929"/>
              <a:gd name="connsiteY49" fmla="*/ 517071 h 1857828"/>
              <a:gd name="connsiteX50" fmla="*/ 818243 w 879929"/>
              <a:gd name="connsiteY50" fmla="*/ 504371 h 1857828"/>
              <a:gd name="connsiteX51" fmla="*/ 783772 w 879929"/>
              <a:gd name="connsiteY51" fmla="*/ 460828 h 1857828"/>
              <a:gd name="connsiteX52" fmla="*/ 731157 w 879929"/>
              <a:gd name="connsiteY52" fmla="*/ 417285 h 1857828"/>
              <a:gd name="connsiteX53" fmla="*/ 691243 w 879929"/>
              <a:gd name="connsiteY53" fmla="*/ 390071 h 1857828"/>
              <a:gd name="connsiteX54" fmla="*/ 609600 w 879929"/>
              <a:gd name="connsiteY54" fmla="*/ 359228 h 1857828"/>
              <a:gd name="connsiteX55" fmla="*/ 578757 w 879929"/>
              <a:gd name="connsiteY55" fmla="*/ 348342 h 1857828"/>
              <a:gd name="connsiteX56" fmla="*/ 551543 w 879929"/>
              <a:gd name="connsiteY56" fmla="*/ 337457 h 1857828"/>
              <a:gd name="connsiteX57" fmla="*/ 504372 w 879929"/>
              <a:gd name="connsiteY57" fmla="*/ 321128 h 1857828"/>
              <a:gd name="connsiteX58" fmla="*/ 488043 w 879929"/>
              <a:gd name="connsiteY58" fmla="*/ 312057 h 1857828"/>
              <a:gd name="connsiteX59" fmla="*/ 449943 w 879929"/>
              <a:gd name="connsiteY59" fmla="*/ 293914 h 1857828"/>
              <a:gd name="connsiteX60" fmla="*/ 399143 w 879929"/>
              <a:gd name="connsiteY60" fmla="*/ 266700 h 1857828"/>
              <a:gd name="connsiteX61" fmla="*/ 373743 w 879929"/>
              <a:gd name="connsiteY61" fmla="*/ 255814 h 1857828"/>
              <a:gd name="connsiteX62" fmla="*/ 348343 w 879929"/>
              <a:gd name="connsiteY62" fmla="*/ 243114 h 1857828"/>
              <a:gd name="connsiteX63" fmla="*/ 328386 w 879929"/>
              <a:gd name="connsiteY63" fmla="*/ 235857 h 1857828"/>
              <a:gd name="connsiteX64" fmla="*/ 261257 w 879929"/>
              <a:gd name="connsiteY64" fmla="*/ 201385 h 1857828"/>
              <a:gd name="connsiteX65" fmla="*/ 239486 w 879929"/>
              <a:gd name="connsiteY65" fmla="*/ 192314 h 1857828"/>
              <a:gd name="connsiteX66" fmla="*/ 208643 w 879929"/>
              <a:gd name="connsiteY66" fmla="*/ 172357 h 1857828"/>
              <a:gd name="connsiteX67" fmla="*/ 183243 w 879929"/>
              <a:gd name="connsiteY67" fmla="*/ 157842 h 1857828"/>
              <a:gd name="connsiteX68" fmla="*/ 150586 w 879929"/>
              <a:gd name="connsiteY68" fmla="*/ 132442 h 1857828"/>
              <a:gd name="connsiteX69" fmla="*/ 136072 w 879929"/>
              <a:gd name="connsiteY69" fmla="*/ 119742 h 1857828"/>
              <a:gd name="connsiteX70" fmla="*/ 128814 w 879929"/>
              <a:gd name="connsiteY70" fmla="*/ 112485 h 1857828"/>
              <a:gd name="connsiteX71" fmla="*/ 112486 w 879929"/>
              <a:gd name="connsiteY71" fmla="*/ 99785 h 1857828"/>
              <a:gd name="connsiteX72" fmla="*/ 96157 w 879929"/>
              <a:gd name="connsiteY72" fmla="*/ 85271 h 1857828"/>
              <a:gd name="connsiteX73" fmla="*/ 70757 w 879929"/>
              <a:gd name="connsiteY73" fmla="*/ 65314 h 1857828"/>
              <a:gd name="connsiteX74" fmla="*/ 65314 w 879929"/>
              <a:gd name="connsiteY74" fmla="*/ 58057 h 1857828"/>
              <a:gd name="connsiteX75" fmla="*/ 59872 w 879929"/>
              <a:gd name="connsiteY75" fmla="*/ 54428 h 1857828"/>
              <a:gd name="connsiteX76" fmla="*/ 41729 w 879929"/>
              <a:gd name="connsiteY76" fmla="*/ 38100 h 1857828"/>
              <a:gd name="connsiteX77" fmla="*/ 34472 w 879929"/>
              <a:gd name="connsiteY77" fmla="*/ 32657 h 1857828"/>
              <a:gd name="connsiteX78" fmla="*/ 23586 w 879929"/>
              <a:gd name="connsiteY78" fmla="*/ 21771 h 1857828"/>
              <a:gd name="connsiteX79" fmla="*/ 7257 w 879929"/>
              <a:gd name="connsiteY79" fmla="*/ 9071 h 1857828"/>
              <a:gd name="connsiteX80" fmla="*/ 0 w 879929"/>
              <a:gd name="connsiteY80" fmla="*/ 0 h 185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879929" h="1857828">
                <a:moveTo>
                  <a:pt x="498929" y="1857828"/>
                </a:moveTo>
                <a:cubicBezTo>
                  <a:pt x="499534" y="1843919"/>
                  <a:pt x="497687" y="1829683"/>
                  <a:pt x="500743" y="1816100"/>
                </a:cubicBezTo>
                <a:cubicBezTo>
                  <a:pt x="503237" y="1805015"/>
                  <a:pt x="510609" y="1795625"/>
                  <a:pt x="515257" y="1785257"/>
                </a:cubicBezTo>
                <a:cubicBezTo>
                  <a:pt x="518473" y="1778083"/>
                  <a:pt x="520460" y="1770329"/>
                  <a:pt x="524329" y="1763485"/>
                </a:cubicBezTo>
                <a:cubicBezTo>
                  <a:pt x="528376" y="1756324"/>
                  <a:pt x="535164" y="1750885"/>
                  <a:pt x="538843" y="1743528"/>
                </a:cubicBezTo>
                <a:cubicBezTo>
                  <a:pt x="540657" y="1739899"/>
                  <a:pt x="542343" y="1736204"/>
                  <a:pt x="544286" y="1732642"/>
                </a:cubicBezTo>
                <a:cubicBezTo>
                  <a:pt x="545975" y="1729546"/>
                  <a:pt x="548152" y="1726725"/>
                  <a:pt x="549729" y="1723571"/>
                </a:cubicBezTo>
                <a:cubicBezTo>
                  <a:pt x="558046" y="1706937"/>
                  <a:pt x="548092" y="1721521"/>
                  <a:pt x="558800" y="1707242"/>
                </a:cubicBezTo>
                <a:cubicBezTo>
                  <a:pt x="560010" y="1703614"/>
                  <a:pt x="561009" y="1699908"/>
                  <a:pt x="562429" y="1696357"/>
                </a:cubicBezTo>
                <a:cubicBezTo>
                  <a:pt x="563433" y="1693846"/>
                  <a:pt x="565017" y="1691596"/>
                  <a:pt x="566057" y="1689100"/>
                </a:cubicBezTo>
                <a:cubicBezTo>
                  <a:pt x="568044" y="1684330"/>
                  <a:pt x="569686" y="1679423"/>
                  <a:pt x="571500" y="1674585"/>
                </a:cubicBezTo>
                <a:cubicBezTo>
                  <a:pt x="572105" y="1670957"/>
                  <a:pt x="572346" y="1667249"/>
                  <a:pt x="573314" y="1663700"/>
                </a:cubicBezTo>
                <a:cubicBezTo>
                  <a:pt x="574704" y="1658602"/>
                  <a:pt x="578179" y="1652155"/>
                  <a:pt x="580572" y="1647371"/>
                </a:cubicBezTo>
                <a:cubicBezTo>
                  <a:pt x="585435" y="1623051"/>
                  <a:pt x="577965" y="1657165"/>
                  <a:pt x="587829" y="1625600"/>
                </a:cubicBezTo>
                <a:cubicBezTo>
                  <a:pt x="596610" y="1597500"/>
                  <a:pt x="586748" y="1618687"/>
                  <a:pt x="595086" y="1602014"/>
                </a:cubicBezTo>
                <a:cubicBezTo>
                  <a:pt x="596295" y="1596571"/>
                  <a:pt x="596839" y="1590936"/>
                  <a:pt x="598714" y="1585685"/>
                </a:cubicBezTo>
                <a:cubicBezTo>
                  <a:pt x="599900" y="1582364"/>
                  <a:pt x="602444" y="1579696"/>
                  <a:pt x="604157" y="1576614"/>
                </a:cubicBezTo>
                <a:cubicBezTo>
                  <a:pt x="605471" y="1574250"/>
                  <a:pt x="606187" y="1571538"/>
                  <a:pt x="607786" y="1569357"/>
                </a:cubicBezTo>
                <a:cubicBezTo>
                  <a:pt x="625859" y="1544712"/>
                  <a:pt x="619862" y="1557217"/>
                  <a:pt x="631372" y="1538514"/>
                </a:cubicBezTo>
                <a:cubicBezTo>
                  <a:pt x="633927" y="1534362"/>
                  <a:pt x="636449" y="1530175"/>
                  <a:pt x="638629" y="1525814"/>
                </a:cubicBezTo>
                <a:cubicBezTo>
                  <a:pt x="641293" y="1520486"/>
                  <a:pt x="642822" y="1514593"/>
                  <a:pt x="645886" y="1509485"/>
                </a:cubicBezTo>
                <a:cubicBezTo>
                  <a:pt x="648316" y="1505435"/>
                  <a:pt x="652663" y="1502729"/>
                  <a:pt x="654957" y="1498600"/>
                </a:cubicBezTo>
                <a:cubicBezTo>
                  <a:pt x="658775" y="1491727"/>
                  <a:pt x="660410" y="1483808"/>
                  <a:pt x="664029" y="1476828"/>
                </a:cubicBezTo>
                <a:cubicBezTo>
                  <a:pt x="668899" y="1467437"/>
                  <a:pt x="675505" y="1459015"/>
                  <a:pt x="680357" y="1449614"/>
                </a:cubicBezTo>
                <a:cubicBezTo>
                  <a:pt x="685201" y="1440228"/>
                  <a:pt x="688097" y="1429910"/>
                  <a:pt x="693057" y="1420585"/>
                </a:cubicBezTo>
                <a:cubicBezTo>
                  <a:pt x="703238" y="1401445"/>
                  <a:pt x="718305" y="1384715"/>
                  <a:pt x="725714" y="1364342"/>
                </a:cubicBezTo>
                <a:cubicBezTo>
                  <a:pt x="733104" y="1344023"/>
                  <a:pt x="734004" y="1342589"/>
                  <a:pt x="740229" y="1320800"/>
                </a:cubicBezTo>
                <a:cubicBezTo>
                  <a:pt x="741599" y="1316005"/>
                  <a:pt x="742879" y="1311175"/>
                  <a:pt x="743857" y="1306285"/>
                </a:cubicBezTo>
                <a:cubicBezTo>
                  <a:pt x="752684" y="1262147"/>
                  <a:pt x="740407" y="1301783"/>
                  <a:pt x="760186" y="1230085"/>
                </a:cubicBezTo>
                <a:cubicBezTo>
                  <a:pt x="776815" y="1169803"/>
                  <a:pt x="771933" y="1195452"/>
                  <a:pt x="778329" y="1153885"/>
                </a:cubicBezTo>
                <a:cubicBezTo>
                  <a:pt x="781551" y="1111995"/>
                  <a:pt x="777292" y="1148569"/>
                  <a:pt x="787400" y="1103085"/>
                </a:cubicBezTo>
                <a:cubicBezTo>
                  <a:pt x="796299" y="1063039"/>
                  <a:pt x="784564" y="1099093"/>
                  <a:pt x="798286" y="1061357"/>
                </a:cubicBezTo>
                <a:cubicBezTo>
                  <a:pt x="799495" y="1052890"/>
                  <a:pt x="799768" y="1044236"/>
                  <a:pt x="801914" y="1035957"/>
                </a:cubicBezTo>
                <a:cubicBezTo>
                  <a:pt x="804028" y="1027803"/>
                  <a:pt x="808322" y="1020362"/>
                  <a:pt x="810986" y="1012371"/>
                </a:cubicBezTo>
                <a:cubicBezTo>
                  <a:pt x="814375" y="1002205"/>
                  <a:pt x="817622" y="991964"/>
                  <a:pt x="820057" y="981528"/>
                </a:cubicBezTo>
                <a:cubicBezTo>
                  <a:pt x="821864" y="973782"/>
                  <a:pt x="821897" y="965693"/>
                  <a:pt x="823686" y="957942"/>
                </a:cubicBezTo>
                <a:cubicBezTo>
                  <a:pt x="825536" y="949927"/>
                  <a:pt x="828948" y="942337"/>
                  <a:pt x="830943" y="934357"/>
                </a:cubicBezTo>
                <a:cubicBezTo>
                  <a:pt x="833187" y="925382"/>
                  <a:pt x="834306" y="916156"/>
                  <a:pt x="836386" y="907142"/>
                </a:cubicBezTo>
                <a:cubicBezTo>
                  <a:pt x="837936" y="900423"/>
                  <a:pt x="840398" y="893930"/>
                  <a:pt x="841829" y="887185"/>
                </a:cubicBezTo>
                <a:cubicBezTo>
                  <a:pt x="844635" y="873957"/>
                  <a:pt x="844810" y="860100"/>
                  <a:pt x="849086" y="847271"/>
                </a:cubicBezTo>
                <a:cubicBezTo>
                  <a:pt x="851505" y="840014"/>
                  <a:pt x="854116" y="832818"/>
                  <a:pt x="856343" y="825500"/>
                </a:cubicBezTo>
                <a:cubicBezTo>
                  <a:pt x="858351" y="818903"/>
                  <a:pt x="860114" y="812232"/>
                  <a:pt x="861786" y="805542"/>
                </a:cubicBezTo>
                <a:cubicBezTo>
                  <a:pt x="864466" y="794821"/>
                  <a:pt x="865877" y="785253"/>
                  <a:pt x="869043" y="774700"/>
                </a:cubicBezTo>
                <a:cubicBezTo>
                  <a:pt x="871241" y="767373"/>
                  <a:pt x="873881" y="760185"/>
                  <a:pt x="876300" y="752928"/>
                </a:cubicBezTo>
                <a:cubicBezTo>
                  <a:pt x="876905" y="744461"/>
                  <a:pt x="877437" y="735989"/>
                  <a:pt x="878114" y="727528"/>
                </a:cubicBezTo>
                <a:cubicBezTo>
                  <a:pt x="878647" y="720869"/>
                  <a:pt x="879929" y="714251"/>
                  <a:pt x="879929" y="707571"/>
                </a:cubicBezTo>
                <a:cubicBezTo>
                  <a:pt x="879929" y="683373"/>
                  <a:pt x="879143" y="659176"/>
                  <a:pt x="878114" y="635000"/>
                </a:cubicBezTo>
                <a:cubicBezTo>
                  <a:pt x="877932" y="630728"/>
                  <a:pt x="877613" y="626370"/>
                  <a:pt x="876300" y="622300"/>
                </a:cubicBezTo>
                <a:cubicBezTo>
                  <a:pt x="854606" y="555046"/>
                  <a:pt x="866445" y="601036"/>
                  <a:pt x="836386" y="533400"/>
                </a:cubicBezTo>
                <a:cubicBezTo>
                  <a:pt x="833967" y="527957"/>
                  <a:pt x="832286" y="522122"/>
                  <a:pt x="829129" y="517071"/>
                </a:cubicBezTo>
                <a:cubicBezTo>
                  <a:pt x="826174" y="512343"/>
                  <a:pt x="821588" y="508832"/>
                  <a:pt x="818243" y="504371"/>
                </a:cubicBezTo>
                <a:cubicBezTo>
                  <a:pt x="796625" y="475547"/>
                  <a:pt x="819116" y="497586"/>
                  <a:pt x="783772" y="460828"/>
                </a:cubicBezTo>
                <a:cubicBezTo>
                  <a:pt x="768724" y="445178"/>
                  <a:pt x="748438" y="429692"/>
                  <a:pt x="731157" y="417285"/>
                </a:cubicBezTo>
                <a:cubicBezTo>
                  <a:pt x="718076" y="407894"/>
                  <a:pt x="705114" y="398251"/>
                  <a:pt x="691243" y="390071"/>
                </a:cubicBezTo>
                <a:cubicBezTo>
                  <a:pt x="662688" y="373231"/>
                  <a:pt x="642443" y="370820"/>
                  <a:pt x="609600" y="359228"/>
                </a:cubicBezTo>
                <a:cubicBezTo>
                  <a:pt x="599319" y="355599"/>
                  <a:pt x="588965" y="352170"/>
                  <a:pt x="578757" y="348342"/>
                </a:cubicBezTo>
                <a:cubicBezTo>
                  <a:pt x="569609" y="344912"/>
                  <a:pt x="560751" y="340724"/>
                  <a:pt x="551543" y="337457"/>
                </a:cubicBezTo>
                <a:cubicBezTo>
                  <a:pt x="530331" y="329930"/>
                  <a:pt x="522911" y="329909"/>
                  <a:pt x="504372" y="321128"/>
                </a:cubicBezTo>
                <a:cubicBezTo>
                  <a:pt x="498745" y="318463"/>
                  <a:pt x="493612" y="314841"/>
                  <a:pt x="488043" y="312057"/>
                </a:cubicBezTo>
                <a:cubicBezTo>
                  <a:pt x="471835" y="303953"/>
                  <a:pt x="468790" y="306478"/>
                  <a:pt x="449943" y="293914"/>
                </a:cubicBezTo>
                <a:cubicBezTo>
                  <a:pt x="430534" y="280975"/>
                  <a:pt x="429813" y="279845"/>
                  <a:pt x="399143" y="266700"/>
                </a:cubicBezTo>
                <a:cubicBezTo>
                  <a:pt x="390676" y="263071"/>
                  <a:pt x="382098" y="259693"/>
                  <a:pt x="373743" y="255814"/>
                </a:cubicBezTo>
                <a:cubicBezTo>
                  <a:pt x="365157" y="251828"/>
                  <a:pt x="357239" y="246349"/>
                  <a:pt x="348343" y="243114"/>
                </a:cubicBezTo>
                <a:cubicBezTo>
                  <a:pt x="341691" y="240695"/>
                  <a:pt x="334877" y="238679"/>
                  <a:pt x="328386" y="235857"/>
                </a:cubicBezTo>
                <a:cubicBezTo>
                  <a:pt x="300879" y="223897"/>
                  <a:pt x="293847" y="214964"/>
                  <a:pt x="261257" y="201385"/>
                </a:cubicBezTo>
                <a:cubicBezTo>
                  <a:pt x="254000" y="198361"/>
                  <a:pt x="246518" y="195830"/>
                  <a:pt x="239486" y="192314"/>
                </a:cubicBezTo>
                <a:cubicBezTo>
                  <a:pt x="215050" y="180096"/>
                  <a:pt x="228433" y="184535"/>
                  <a:pt x="208643" y="172357"/>
                </a:cubicBezTo>
                <a:cubicBezTo>
                  <a:pt x="167064" y="146771"/>
                  <a:pt x="237184" y="193804"/>
                  <a:pt x="183243" y="157842"/>
                </a:cubicBezTo>
                <a:cubicBezTo>
                  <a:pt x="170868" y="149592"/>
                  <a:pt x="162477" y="142455"/>
                  <a:pt x="150586" y="132442"/>
                </a:cubicBezTo>
                <a:cubicBezTo>
                  <a:pt x="145669" y="128301"/>
                  <a:pt x="140618" y="124287"/>
                  <a:pt x="136072" y="119742"/>
                </a:cubicBezTo>
                <a:cubicBezTo>
                  <a:pt x="133653" y="117323"/>
                  <a:pt x="131426" y="114695"/>
                  <a:pt x="128814" y="112485"/>
                </a:cubicBezTo>
                <a:cubicBezTo>
                  <a:pt x="123550" y="108031"/>
                  <a:pt x="117640" y="104366"/>
                  <a:pt x="112486" y="99785"/>
                </a:cubicBezTo>
                <a:cubicBezTo>
                  <a:pt x="107043" y="94947"/>
                  <a:pt x="101778" y="89900"/>
                  <a:pt x="96157" y="85271"/>
                </a:cubicBezTo>
                <a:cubicBezTo>
                  <a:pt x="89032" y="79403"/>
                  <a:pt x="77567" y="72123"/>
                  <a:pt x="70757" y="65314"/>
                </a:cubicBezTo>
                <a:cubicBezTo>
                  <a:pt x="68619" y="63176"/>
                  <a:pt x="67452" y="60195"/>
                  <a:pt x="65314" y="58057"/>
                </a:cubicBezTo>
                <a:cubicBezTo>
                  <a:pt x="63772" y="56515"/>
                  <a:pt x="61593" y="55767"/>
                  <a:pt x="59872" y="54428"/>
                </a:cubicBezTo>
                <a:cubicBezTo>
                  <a:pt x="35258" y="35283"/>
                  <a:pt x="60365" y="54407"/>
                  <a:pt x="41729" y="38100"/>
                </a:cubicBezTo>
                <a:cubicBezTo>
                  <a:pt x="39453" y="36109"/>
                  <a:pt x="36720" y="34680"/>
                  <a:pt x="34472" y="32657"/>
                </a:cubicBezTo>
                <a:cubicBezTo>
                  <a:pt x="30658" y="29224"/>
                  <a:pt x="27637" y="24922"/>
                  <a:pt x="23586" y="21771"/>
                </a:cubicBezTo>
                <a:cubicBezTo>
                  <a:pt x="18143" y="17538"/>
                  <a:pt x="11394" y="14587"/>
                  <a:pt x="7257" y="9071"/>
                </a:cubicBezTo>
                <a:cubicBezTo>
                  <a:pt x="1301" y="1130"/>
                  <a:pt x="3952" y="3952"/>
                  <a:pt x="0" y="0"/>
                </a:cubicBezTo>
              </a:path>
            </a:pathLst>
          </a:cu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2D02EF3-F5E8-4663-8B39-787EA0B4D9C6}"/>
              </a:ext>
            </a:extLst>
          </p:cNvPr>
          <p:cNvSpPr/>
          <p:nvPr/>
        </p:nvSpPr>
        <p:spPr>
          <a:xfrm>
            <a:off x="2331357" y="2922814"/>
            <a:ext cx="738414" cy="1826986"/>
          </a:xfrm>
          <a:custGeom>
            <a:avLst/>
            <a:gdLst>
              <a:gd name="connsiteX0" fmla="*/ 495300 w 738414"/>
              <a:gd name="connsiteY0" fmla="*/ 1826986 h 1826986"/>
              <a:gd name="connsiteX1" fmla="*/ 498929 w 738414"/>
              <a:gd name="connsiteY1" fmla="*/ 1794329 h 1826986"/>
              <a:gd name="connsiteX2" fmla="*/ 508000 w 738414"/>
              <a:gd name="connsiteY2" fmla="*/ 1741715 h 1826986"/>
              <a:gd name="connsiteX3" fmla="*/ 511629 w 738414"/>
              <a:gd name="connsiteY3" fmla="*/ 1623786 h 1826986"/>
              <a:gd name="connsiteX4" fmla="*/ 513443 w 738414"/>
              <a:gd name="connsiteY4" fmla="*/ 1609272 h 1826986"/>
              <a:gd name="connsiteX5" fmla="*/ 520700 w 738414"/>
              <a:gd name="connsiteY5" fmla="*/ 1578429 h 1826986"/>
              <a:gd name="connsiteX6" fmla="*/ 527957 w 738414"/>
              <a:gd name="connsiteY6" fmla="*/ 1562100 h 1826986"/>
              <a:gd name="connsiteX7" fmla="*/ 533400 w 738414"/>
              <a:gd name="connsiteY7" fmla="*/ 1543957 h 1826986"/>
              <a:gd name="connsiteX8" fmla="*/ 538843 w 738414"/>
              <a:gd name="connsiteY8" fmla="*/ 1527629 h 1826986"/>
              <a:gd name="connsiteX9" fmla="*/ 547914 w 738414"/>
              <a:gd name="connsiteY9" fmla="*/ 1493157 h 1826986"/>
              <a:gd name="connsiteX10" fmla="*/ 549729 w 738414"/>
              <a:gd name="connsiteY10" fmla="*/ 1475015 h 1826986"/>
              <a:gd name="connsiteX11" fmla="*/ 553357 w 738414"/>
              <a:gd name="connsiteY11" fmla="*/ 1433286 h 1826986"/>
              <a:gd name="connsiteX12" fmla="*/ 567872 w 738414"/>
              <a:gd name="connsiteY12" fmla="*/ 1357086 h 1826986"/>
              <a:gd name="connsiteX13" fmla="*/ 591457 w 738414"/>
              <a:gd name="connsiteY13" fmla="*/ 1255486 h 1826986"/>
              <a:gd name="connsiteX14" fmla="*/ 604157 w 738414"/>
              <a:gd name="connsiteY14" fmla="*/ 1210129 h 1826986"/>
              <a:gd name="connsiteX15" fmla="*/ 613229 w 738414"/>
              <a:gd name="connsiteY15" fmla="*/ 1182915 h 1826986"/>
              <a:gd name="connsiteX16" fmla="*/ 644072 w 738414"/>
              <a:gd name="connsiteY16" fmla="*/ 1104900 h 1826986"/>
              <a:gd name="connsiteX17" fmla="*/ 662214 w 738414"/>
              <a:gd name="connsiteY17" fmla="*/ 1057729 h 1826986"/>
              <a:gd name="connsiteX18" fmla="*/ 673100 w 738414"/>
              <a:gd name="connsiteY18" fmla="*/ 1016000 h 1826986"/>
              <a:gd name="connsiteX19" fmla="*/ 678543 w 738414"/>
              <a:gd name="connsiteY19" fmla="*/ 999672 h 1826986"/>
              <a:gd name="connsiteX20" fmla="*/ 683986 w 738414"/>
              <a:gd name="connsiteY20" fmla="*/ 968829 h 1826986"/>
              <a:gd name="connsiteX21" fmla="*/ 689429 w 738414"/>
              <a:gd name="connsiteY21" fmla="*/ 952500 h 1826986"/>
              <a:gd name="connsiteX22" fmla="*/ 694872 w 738414"/>
              <a:gd name="connsiteY22" fmla="*/ 934357 h 1826986"/>
              <a:gd name="connsiteX23" fmla="*/ 703943 w 738414"/>
              <a:gd name="connsiteY23" fmla="*/ 905329 h 1826986"/>
              <a:gd name="connsiteX24" fmla="*/ 713014 w 738414"/>
              <a:gd name="connsiteY24" fmla="*/ 861786 h 1826986"/>
              <a:gd name="connsiteX25" fmla="*/ 722086 w 738414"/>
              <a:gd name="connsiteY25" fmla="*/ 821872 h 1826986"/>
              <a:gd name="connsiteX26" fmla="*/ 729343 w 738414"/>
              <a:gd name="connsiteY26" fmla="*/ 807357 h 1826986"/>
              <a:gd name="connsiteX27" fmla="*/ 731157 w 738414"/>
              <a:gd name="connsiteY27" fmla="*/ 798286 h 1826986"/>
              <a:gd name="connsiteX28" fmla="*/ 732972 w 738414"/>
              <a:gd name="connsiteY28" fmla="*/ 780143 h 1826986"/>
              <a:gd name="connsiteX29" fmla="*/ 738414 w 738414"/>
              <a:gd name="connsiteY29" fmla="*/ 762000 h 1826986"/>
              <a:gd name="connsiteX30" fmla="*/ 727529 w 738414"/>
              <a:gd name="connsiteY30" fmla="*/ 680357 h 1826986"/>
              <a:gd name="connsiteX31" fmla="*/ 664029 w 738414"/>
              <a:gd name="connsiteY31" fmla="*/ 604157 h 1826986"/>
              <a:gd name="connsiteX32" fmla="*/ 564243 w 738414"/>
              <a:gd name="connsiteY32" fmla="*/ 520700 h 1826986"/>
              <a:gd name="connsiteX33" fmla="*/ 531586 w 738414"/>
              <a:gd name="connsiteY33" fmla="*/ 495300 h 1826986"/>
              <a:gd name="connsiteX34" fmla="*/ 475343 w 738414"/>
              <a:gd name="connsiteY34" fmla="*/ 444500 h 1826986"/>
              <a:gd name="connsiteX35" fmla="*/ 419100 w 738414"/>
              <a:gd name="connsiteY35" fmla="*/ 402772 h 1826986"/>
              <a:gd name="connsiteX36" fmla="*/ 384629 w 738414"/>
              <a:gd name="connsiteY36" fmla="*/ 379186 h 1826986"/>
              <a:gd name="connsiteX37" fmla="*/ 353786 w 738414"/>
              <a:gd name="connsiteY37" fmla="*/ 361043 h 1826986"/>
              <a:gd name="connsiteX38" fmla="*/ 321129 w 738414"/>
              <a:gd name="connsiteY38" fmla="*/ 339272 h 1826986"/>
              <a:gd name="connsiteX39" fmla="*/ 241300 w 738414"/>
              <a:gd name="connsiteY39" fmla="*/ 295729 h 1826986"/>
              <a:gd name="connsiteX40" fmla="*/ 214086 w 738414"/>
              <a:gd name="connsiteY40" fmla="*/ 283029 h 1826986"/>
              <a:gd name="connsiteX41" fmla="*/ 168729 w 738414"/>
              <a:gd name="connsiteY41" fmla="*/ 250372 h 1826986"/>
              <a:gd name="connsiteX42" fmla="*/ 146957 w 738414"/>
              <a:gd name="connsiteY42" fmla="*/ 237672 h 1826986"/>
              <a:gd name="connsiteX43" fmla="*/ 139700 w 738414"/>
              <a:gd name="connsiteY43" fmla="*/ 232229 h 1826986"/>
              <a:gd name="connsiteX44" fmla="*/ 117929 w 738414"/>
              <a:gd name="connsiteY44" fmla="*/ 217715 h 1826986"/>
              <a:gd name="connsiteX45" fmla="*/ 90714 w 738414"/>
              <a:gd name="connsiteY45" fmla="*/ 188686 h 1826986"/>
              <a:gd name="connsiteX46" fmla="*/ 81643 w 738414"/>
              <a:gd name="connsiteY46" fmla="*/ 175986 h 1826986"/>
              <a:gd name="connsiteX47" fmla="*/ 70757 w 738414"/>
              <a:gd name="connsiteY47" fmla="*/ 165100 h 1826986"/>
              <a:gd name="connsiteX48" fmla="*/ 67129 w 738414"/>
              <a:gd name="connsiteY48" fmla="*/ 157843 h 1826986"/>
              <a:gd name="connsiteX49" fmla="*/ 63500 w 738414"/>
              <a:gd name="connsiteY49" fmla="*/ 148772 h 1826986"/>
              <a:gd name="connsiteX50" fmla="*/ 58057 w 738414"/>
              <a:gd name="connsiteY50" fmla="*/ 141515 h 1826986"/>
              <a:gd name="connsiteX51" fmla="*/ 48986 w 738414"/>
              <a:gd name="connsiteY51" fmla="*/ 128815 h 1826986"/>
              <a:gd name="connsiteX52" fmla="*/ 39914 w 738414"/>
              <a:gd name="connsiteY52" fmla="*/ 105229 h 1826986"/>
              <a:gd name="connsiteX53" fmla="*/ 32657 w 738414"/>
              <a:gd name="connsiteY53" fmla="*/ 87086 h 1826986"/>
              <a:gd name="connsiteX54" fmla="*/ 29029 w 738414"/>
              <a:gd name="connsiteY54" fmla="*/ 76200 h 1826986"/>
              <a:gd name="connsiteX55" fmla="*/ 23586 w 738414"/>
              <a:gd name="connsiteY55" fmla="*/ 63500 h 1826986"/>
              <a:gd name="connsiteX56" fmla="*/ 18143 w 738414"/>
              <a:gd name="connsiteY56" fmla="*/ 50800 h 1826986"/>
              <a:gd name="connsiteX57" fmla="*/ 16329 w 738414"/>
              <a:gd name="connsiteY57" fmla="*/ 45357 h 1826986"/>
              <a:gd name="connsiteX58" fmla="*/ 9072 w 738414"/>
              <a:gd name="connsiteY58" fmla="*/ 32657 h 1826986"/>
              <a:gd name="connsiteX59" fmla="*/ 7257 w 738414"/>
              <a:gd name="connsiteY59" fmla="*/ 21772 h 1826986"/>
              <a:gd name="connsiteX60" fmla="*/ 3629 w 738414"/>
              <a:gd name="connsiteY60" fmla="*/ 10886 h 1826986"/>
              <a:gd name="connsiteX61" fmla="*/ 0 w 738414"/>
              <a:gd name="connsiteY61" fmla="*/ 0 h 182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738414" h="1826986">
                <a:moveTo>
                  <a:pt x="495300" y="1826986"/>
                </a:moveTo>
                <a:cubicBezTo>
                  <a:pt x="496510" y="1816100"/>
                  <a:pt x="497527" y="1805192"/>
                  <a:pt x="498929" y="1794329"/>
                </a:cubicBezTo>
                <a:cubicBezTo>
                  <a:pt x="501405" y="1775136"/>
                  <a:pt x="504369" y="1761082"/>
                  <a:pt x="508000" y="1741715"/>
                </a:cubicBezTo>
                <a:cubicBezTo>
                  <a:pt x="509210" y="1702405"/>
                  <a:pt x="510014" y="1663081"/>
                  <a:pt x="511629" y="1623786"/>
                </a:cubicBezTo>
                <a:cubicBezTo>
                  <a:pt x="511829" y="1618914"/>
                  <a:pt x="512641" y="1614081"/>
                  <a:pt x="513443" y="1609272"/>
                </a:cubicBezTo>
                <a:cubicBezTo>
                  <a:pt x="514722" y="1601597"/>
                  <a:pt x="517672" y="1586505"/>
                  <a:pt x="520700" y="1578429"/>
                </a:cubicBezTo>
                <a:cubicBezTo>
                  <a:pt x="522791" y="1572852"/>
                  <a:pt x="525898" y="1567689"/>
                  <a:pt x="527957" y="1562100"/>
                </a:cubicBezTo>
                <a:cubicBezTo>
                  <a:pt x="530140" y="1556175"/>
                  <a:pt x="531499" y="1549978"/>
                  <a:pt x="533400" y="1543957"/>
                </a:cubicBezTo>
                <a:cubicBezTo>
                  <a:pt x="535128" y="1538486"/>
                  <a:pt x="537383" y="1533177"/>
                  <a:pt x="538843" y="1527629"/>
                </a:cubicBezTo>
                <a:cubicBezTo>
                  <a:pt x="550735" y="1482444"/>
                  <a:pt x="533882" y="1535259"/>
                  <a:pt x="547914" y="1493157"/>
                </a:cubicBezTo>
                <a:cubicBezTo>
                  <a:pt x="548519" y="1487110"/>
                  <a:pt x="549179" y="1481068"/>
                  <a:pt x="549729" y="1475015"/>
                </a:cubicBezTo>
                <a:cubicBezTo>
                  <a:pt x="550993" y="1461110"/>
                  <a:pt x="551234" y="1447086"/>
                  <a:pt x="553357" y="1433286"/>
                </a:cubicBezTo>
                <a:cubicBezTo>
                  <a:pt x="559601" y="1392705"/>
                  <a:pt x="555619" y="1415900"/>
                  <a:pt x="567872" y="1357086"/>
                </a:cubicBezTo>
                <a:cubicBezTo>
                  <a:pt x="577771" y="1309572"/>
                  <a:pt x="576477" y="1315408"/>
                  <a:pt x="591457" y="1255486"/>
                </a:cubicBezTo>
                <a:cubicBezTo>
                  <a:pt x="594920" y="1241634"/>
                  <a:pt x="599662" y="1224175"/>
                  <a:pt x="604157" y="1210129"/>
                </a:cubicBezTo>
                <a:cubicBezTo>
                  <a:pt x="607071" y="1201022"/>
                  <a:pt x="609894" y="1191877"/>
                  <a:pt x="613229" y="1182915"/>
                </a:cubicBezTo>
                <a:cubicBezTo>
                  <a:pt x="616005" y="1175454"/>
                  <a:pt x="637575" y="1120848"/>
                  <a:pt x="644072" y="1104900"/>
                </a:cubicBezTo>
                <a:cubicBezTo>
                  <a:pt x="654098" y="1080291"/>
                  <a:pt x="653361" y="1084288"/>
                  <a:pt x="662214" y="1057729"/>
                </a:cubicBezTo>
                <a:cubicBezTo>
                  <a:pt x="671468" y="1029968"/>
                  <a:pt x="664331" y="1048153"/>
                  <a:pt x="673100" y="1016000"/>
                </a:cubicBezTo>
                <a:cubicBezTo>
                  <a:pt x="674610" y="1010465"/>
                  <a:pt x="677253" y="1005262"/>
                  <a:pt x="678543" y="999672"/>
                </a:cubicBezTo>
                <a:cubicBezTo>
                  <a:pt x="680891" y="989500"/>
                  <a:pt x="681638" y="979002"/>
                  <a:pt x="683986" y="968829"/>
                </a:cubicBezTo>
                <a:cubicBezTo>
                  <a:pt x="685276" y="963239"/>
                  <a:pt x="687701" y="957971"/>
                  <a:pt x="689429" y="952500"/>
                </a:cubicBezTo>
                <a:cubicBezTo>
                  <a:pt x="691330" y="946479"/>
                  <a:pt x="693265" y="940463"/>
                  <a:pt x="694872" y="934357"/>
                </a:cubicBezTo>
                <a:cubicBezTo>
                  <a:pt x="701708" y="908378"/>
                  <a:pt x="694479" y="927412"/>
                  <a:pt x="703943" y="905329"/>
                </a:cubicBezTo>
                <a:cubicBezTo>
                  <a:pt x="710842" y="857038"/>
                  <a:pt x="703360" y="900405"/>
                  <a:pt x="713014" y="861786"/>
                </a:cubicBezTo>
                <a:cubicBezTo>
                  <a:pt x="716846" y="846457"/>
                  <a:pt x="716680" y="837317"/>
                  <a:pt x="722086" y="821872"/>
                </a:cubicBezTo>
                <a:cubicBezTo>
                  <a:pt x="723873" y="816766"/>
                  <a:pt x="726924" y="812195"/>
                  <a:pt x="729343" y="807357"/>
                </a:cubicBezTo>
                <a:cubicBezTo>
                  <a:pt x="729948" y="804333"/>
                  <a:pt x="730749" y="801342"/>
                  <a:pt x="731157" y="798286"/>
                </a:cubicBezTo>
                <a:cubicBezTo>
                  <a:pt x="731960" y="792261"/>
                  <a:pt x="731780" y="786103"/>
                  <a:pt x="732972" y="780143"/>
                </a:cubicBezTo>
                <a:cubicBezTo>
                  <a:pt x="734210" y="773952"/>
                  <a:pt x="736600" y="768048"/>
                  <a:pt x="738414" y="762000"/>
                </a:cubicBezTo>
                <a:cubicBezTo>
                  <a:pt x="736398" y="731760"/>
                  <a:pt x="738316" y="707815"/>
                  <a:pt x="727529" y="680357"/>
                </a:cubicBezTo>
                <a:cubicBezTo>
                  <a:pt x="714559" y="647341"/>
                  <a:pt x="690212" y="630340"/>
                  <a:pt x="664029" y="604157"/>
                </a:cubicBezTo>
                <a:cubicBezTo>
                  <a:pt x="633334" y="573462"/>
                  <a:pt x="598372" y="547363"/>
                  <a:pt x="564243" y="520700"/>
                </a:cubicBezTo>
                <a:cubicBezTo>
                  <a:pt x="553376" y="512210"/>
                  <a:pt x="541820" y="504544"/>
                  <a:pt x="531586" y="495300"/>
                </a:cubicBezTo>
                <a:cubicBezTo>
                  <a:pt x="512838" y="478367"/>
                  <a:pt x="495632" y="459553"/>
                  <a:pt x="475343" y="444500"/>
                </a:cubicBezTo>
                <a:cubicBezTo>
                  <a:pt x="456595" y="430591"/>
                  <a:pt x="438045" y="416412"/>
                  <a:pt x="419100" y="402772"/>
                </a:cubicBezTo>
                <a:cubicBezTo>
                  <a:pt x="407801" y="394637"/>
                  <a:pt x="396629" y="386245"/>
                  <a:pt x="384629" y="379186"/>
                </a:cubicBezTo>
                <a:cubicBezTo>
                  <a:pt x="374348" y="373138"/>
                  <a:pt x="363885" y="367391"/>
                  <a:pt x="353786" y="361043"/>
                </a:cubicBezTo>
                <a:cubicBezTo>
                  <a:pt x="342710" y="354081"/>
                  <a:pt x="332443" y="345841"/>
                  <a:pt x="321129" y="339272"/>
                </a:cubicBezTo>
                <a:cubicBezTo>
                  <a:pt x="294917" y="324052"/>
                  <a:pt x="268998" y="308040"/>
                  <a:pt x="241300" y="295729"/>
                </a:cubicBezTo>
                <a:cubicBezTo>
                  <a:pt x="237133" y="293877"/>
                  <a:pt x="219491" y="286332"/>
                  <a:pt x="214086" y="283029"/>
                </a:cubicBezTo>
                <a:cubicBezTo>
                  <a:pt x="173527" y="258244"/>
                  <a:pt x="211207" y="279257"/>
                  <a:pt x="168729" y="250372"/>
                </a:cubicBezTo>
                <a:cubicBezTo>
                  <a:pt x="161781" y="245648"/>
                  <a:pt x="154082" y="242125"/>
                  <a:pt x="146957" y="237672"/>
                </a:cubicBezTo>
                <a:cubicBezTo>
                  <a:pt x="144393" y="236069"/>
                  <a:pt x="142216" y="233906"/>
                  <a:pt x="139700" y="232229"/>
                </a:cubicBezTo>
                <a:cubicBezTo>
                  <a:pt x="129981" y="225750"/>
                  <a:pt x="127873" y="226416"/>
                  <a:pt x="117929" y="217715"/>
                </a:cubicBezTo>
                <a:cubicBezTo>
                  <a:pt x="109883" y="210674"/>
                  <a:pt x="97754" y="197646"/>
                  <a:pt x="90714" y="188686"/>
                </a:cubicBezTo>
                <a:cubicBezTo>
                  <a:pt x="87500" y="184595"/>
                  <a:pt x="85003" y="179957"/>
                  <a:pt x="81643" y="175986"/>
                </a:cubicBezTo>
                <a:cubicBezTo>
                  <a:pt x="78328" y="172068"/>
                  <a:pt x="74386" y="168729"/>
                  <a:pt x="70757" y="165100"/>
                </a:cubicBezTo>
                <a:cubicBezTo>
                  <a:pt x="69548" y="162681"/>
                  <a:pt x="68227" y="160314"/>
                  <a:pt x="67129" y="157843"/>
                </a:cubicBezTo>
                <a:cubicBezTo>
                  <a:pt x="65806" y="154867"/>
                  <a:pt x="65082" y="151619"/>
                  <a:pt x="63500" y="148772"/>
                </a:cubicBezTo>
                <a:cubicBezTo>
                  <a:pt x="62031" y="146129"/>
                  <a:pt x="59659" y="144079"/>
                  <a:pt x="58057" y="141515"/>
                </a:cubicBezTo>
                <a:cubicBezTo>
                  <a:pt x="50097" y="128778"/>
                  <a:pt x="59363" y="139190"/>
                  <a:pt x="48986" y="128815"/>
                </a:cubicBezTo>
                <a:cubicBezTo>
                  <a:pt x="38079" y="107000"/>
                  <a:pt x="48451" y="129416"/>
                  <a:pt x="39914" y="105229"/>
                </a:cubicBezTo>
                <a:cubicBezTo>
                  <a:pt x="37746" y="99087"/>
                  <a:pt x="34716" y="93265"/>
                  <a:pt x="32657" y="87086"/>
                </a:cubicBezTo>
                <a:cubicBezTo>
                  <a:pt x="31448" y="83457"/>
                  <a:pt x="30402" y="79770"/>
                  <a:pt x="29029" y="76200"/>
                </a:cubicBezTo>
                <a:cubicBezTo>
                  <a:pt x="27376" y="71901"/>
                  <a:pt x="25160" y="67828"/>
                  <a:pt x="23586" y="63500"/>
                </a:cubicBezTo>
                <a:cubicBezTo>
                  <a:pt x="18900" y="50613"/>
                  <a:pt x="25205" y="61392"/>
                  <a:pt x="18143" y="50800"/>
                </a:cubicBezTo>
                <a:cubicBezTo>
                  <a:pt x="17538" y="48986"/>
                  <a:pt x="17184" y="47068"/>
                  <a:pt x="16329" y="45357"/>
                </a:cubicBezTo>
                <a:cubicBezTo>
                  <a:pt x="14149" y="40996"/>
                  <a:pt x="10822" y="37208"/>
                  <a:pt x="9072" y="32657"/>
                </a:cubicBezTo>
                <a:cubicBezTo>
                  <a:pt x="7751" y="29224"/>
                  <a:pt x="8149" y="25341"/>
                  <a:pt x="7257" y="21772"/>
                </a:cubicBezTo>
                <a:cubicBezTo>
                  <a:pt x="6329" y="18061"/>
                  <a:pt x="4728" y="14550"/>
                  <a:pt x="3629" y="10886"/>
                </a:cubicBezTo>
                <a:cubicBezTo>
                  <a:pt x="416" y="177"/>
                  <a:pt x="3509" y="7020"/>
                  <a:pt x="0" y="0"/>
                </a:cubicBezTo>
              </a:path>
            </a:pathLst>
          </a:cu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F70344-7899-4C01-9E91-E80FEF087E4F}"/>
              </a:ext>
            </a:extLst>
          </p:cNvPr>
          <p:cNvCxnSpPr>
            <a:cxnSpLocks/>
          </p:cNvCxnSpPr>
          <p:nvPr/>
        </p:nvCxnSpPr>
        <p:spPr>
          <a:xfrm>
            <a:off x="2284996" y="4557486"/>
            <a:ext cx="144598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F4D869-AEC8-4733-AA18-DC03D65FEAB0}"/>
              </a:ext>
            </a:extLst>
          </p:cNvPr>
          <p:cNvCxnSpPr>
            <a:cxnSpLocks/>
          </p:cNvCxnSpPr>
          <p:nvPr/>
        </p:nvCxnSpPr>
        <p:spPr>
          <a:xfrm>
            <a:off x="2284996" y="4359727"/>
            <a:ext cx="144598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E6B2B67-9AF9-415B-BBB0-68CEB8CD2FF1}"/>
              </a:ext>
            </a:extLst>
          </p:cNvPr>
          <p:cNvCxnSpPr>
            <a:cxnSpLocks/>
          </p:cNvCxnSpPr>
          <p:nvPr/>
        </p:nvCxnSpPr>
        <p:spPr>
          <a:xfrm>
            <a:off x="2284996" y="4156529"/>
            <a:ext cx="1404257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F7A08EB-977A-405B-AE40-ACBD3A114BD9}"/>
              </a:ext>
            </a:extLst>
          </p:cNvPr>
          <p:cNvSpPr/>
          <p:nvPr/>
        </p:nvSpPr>
        <p:spPr>
          <a:xfrm>
            <a:off x="2267856" y="4132944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015DC3A-F109-448D-8333-3888F9004E41}"/>
              </a:ext>
            </a:extLst>
          </p:cNvPr>
          <p:cNvSpPr/>
          <p:nvPr/>
        </p:nvSpPr>
        <p:spPr>
          <a:xfrm>
            <a:off x="2443585" y="4132944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0C32404-392C-4310-94F7-6E8EC7357367}"/>
              </a:ext>
            </a:extLst>
          </p:cNvPr>
          <p:cNvSpPr/>
          <p:nvPr/>
        </p:nvSpPr>
        <p:spPr>
          <a:xfrm>
            <a:off x="2900937" y="4132944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01C7402-1319-4288-AF24-209B481F68C9}"/>
              </a:ext>
            </a:extLst>
          </p:cNvPr>
          <p:cNvSpPr/>
          <p:nvPr/>
        </p:nvSpPr>
        <p:spPr>
          <a:xfrm>
            <a:off x="3084756" y="4132944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63CC308-1308-400A-BF61-E27EE01E1044}"/>
              </a:ext>
            </a:extLst>
          </p:cNvPr>
          <p:cNvSpPr/>
          <p:nvPr/>
        </p:nvSpPr>
        <p:spPr>
          <a:xfrm>
            <a:off x="2378655" y="4331428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22BDFF4-58B3-4D66-B520-E1A939E29A27}"/>
              </a:ext>
            </a:extLst>
          </p:cNvPr>
          <p:cNvSpPr/>
          <p:nvPr/>
        </p:nvSpPr>
        <p:spPr>
          <a:xfrm>
            <a:off x="2606549" y="4331428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744B5F7-6D80-4746-AB8D-F66DAA2E38BD}"/>
              </a:ext>
            </a:extLst>
          </p:cNvPr>
          <p:cNvSpPr/>
          <p:nvPr/>
        </p:nvSpPr>
        <p:spPr>
          <a:xfrm>
            <a:off x="2859866" y="4331428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CBDE4FC-61DF-45ED-8338-450544482EE2}"/>
              </a:ext>
            </a:extLst>
          </p:cNvPr>
          <p:cNvSpPr/>
          <p:nvPr/>
        </p:nvSpPr>
        <p:spPr>
          <a:xfrm>
            <a:off x="3025098" y="4331428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E561865-180A-4E42-BC84-1AC5EE534D9B}"/>
              </a:ext>
            </a:extLst>
          </p:cNvPr>
          <p:cNvSpPr/>
          <p:nvPr/>
        </p:nvSpPr>
        <p:spPr>
          <a:xfrm>
            <a:off x="2906904" y="4529185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2868D2F-4D1E-4B8B-849B-579CD1F401A1}"/>
              </a:ext>
            </a:extLst>
          </p:cNvPr>
          <p:cNvSpPr/>
          <p:nvPr/>
        </p:nvSpPr>
        <p:spPr>
          <a:xfrm>
            <a:off x="2827321" y="4529185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8176DBB-77A0-418B-9296-1D3CC51163B2}"/>
              </a:ext>
            </a:extLst>
          </p:cNvPr>
          <p:cNvSpPr/>
          <p:nvPr/>
        </p:nvSpPr>
        <p:spPr>
          <a:xfrm>
            <a:off x="2710019" y="4529185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4CBC94A-B9BA-4DC9-B0C5-EA57BE8BA055}"/>
              </a:ext>
            </a:extLst>
          </p:cNvPr>
          <p:cNvSpPr/>
          <p:nvPr/>
        </p:nvSpPr>
        <p:spPr>
          <a:xfrm>
            <a:off x="2518205" y="4529185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92F4FD7-FFCE-4D3C-AD53-2E026C8B17AF}"/>
              </a:ext>
            </a:extLst>
          </p:cNvPr>
          <p:cNvSpPr txBox="1"/>
          <p:nvPr/>
        </p:nvSpPr>
        <p:spPr>
          <a:xfrm>
            <a:off x="3634787" y="4031679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Time3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5516680-EF07-4D13-A1C0-290BC236A610}"/>
              </a:ext>
            </a:extLst>
          </p:cNvPr>
          <p:cNvSpPr txBox="1"/>
          <p:nvPr/>
        </p:nvSpPr>
        <p:spPr>
          <a:xfrm>
            <a:off x="3646707" y="4441366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Time1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EE71F1D-DA3F-47E7-9829-E286A57E6B58}"/>
              </a:ext>
            </a:extLst>
          </p:cNvPr>
          <p:cNvSpPr txBox="1"/>
          <p:nvPr/>
        </p:nvSpPr>
        <p:spPr>
          <a:xfrm>
            <a:off x="3646707" y="4246796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Time2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216D1A-1D9B-406A-B0FD-D51BC7AC042B}"/>
              </a:ext>
            </a:extLst>
          </p:cNvPr>
          <p:cNvSpPr txBox="1"/>
          <p:nvPr/>
        </p:nvSpPr>
        <p:spPr>
          <a:xfrm>
            <a:off x="2859866" y="3213573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Trial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15DE1AB-98C5-4B19-B3AF-BEB3FBED4286}"/>
              </a:ext>
            </a:extLst>
          </p:cNvPr>
          <p:cNvSpPr txBox="1"/>
          <p:nvPr/>
        </p:nvSpPr>
        <p:spPr>
          <a:xfrm>
            <a:off x="2668989" y="3353018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Trial 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34F02FF-C2B7-4CA4-B4EC-1D2DB3B2F9D9}"/>
              </a:ext>
            </a:extLst>
          </p:cNvPr>
          <p:cNvSpPr txBox="1"/>
          <p:nvPr/>
        </p:nvSpPr>
        <p:spPr>
          <a:xfrm>
            <a:off x="2153067" y="3452031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Trial 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FDE775-81DD-4B37-9B4E-1D08DB990607}"/>
              </a:ext>
            </a:extLst>
          </p:cNvPr>
          <p:cNvSpPr txBox="1"/>
          <p:nvPr/>
        </p:nvSpPr>
        <p:spPr>
          <a:xfrm>
            <a:off x="1890196" y="3584693"/>
            <a:ext cx="514541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Trial 4</a:t>
            </a:r>
          </a:p>
        </p:txBody>
      </p:sp>
    </p:spTree>
    <p:extLst>
      <p:ext uri="{BB962C8B-B14F-4D97-AF65-F5344CB8AC3E}">
        <p14:creationId xmlns:p14="http://schemas.microsoft.com/office/powerpoint/2010/main" val="4186327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29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3</cp:revision>
  <dcterms:created xsi:type="dcterms:W3CDTF">2021-11-22T14:17:00Z</dcterms:created>
  <dcterms:modified xsi:type="dcterms:W3CDTF">2022-01-04T10:02:13Z</dcterms:modified>
</cp:coreProperties>
</file>