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4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B5D0-5697-F941-89BB-333AF171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1BC2-5FAA-FEB5-51DE-8E9023A8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BE86-6E01-1307-8A0E-3EC22556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3425-AB85-6063-9FA6-0808F25C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7937-9F48-E7B0-01DF-9A949C2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8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A4E6-D837-CA34-06A0-524B118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A434-E73B-F57A-DBC9-F0AC2826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A06E-AE9B-B7F3-AF2F-EF0A318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0319-E5B9-B56C-19C5-4E569AA6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19A-257D-3A48-2371-9273134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4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E6A3-A3B3-A7C3-7A7F-0CCA6A810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38B98-9B78-54EC-909A-BE66EBDD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1A99-785D-F909-2C38-28A5620A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9399-AA40-9A8E-DE1C-7009669B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DE1-67B4-4A18-9A0C-29270C06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4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00C6-FAD5-E791-3921-EC7C98D8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6C04-52CF-7A4B-28A5-C50B5834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0504-07D0-61BE-7416-428538F8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E045-B870-6064-21A4-93857D1E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45BD-424B-9FEB-497D-ADBC4916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400C-9818-14A6-3ACE-6296E34D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C540-D376-4370-898C-2F1EC9C1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F660-8431-7F69-750A-35EC597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E0AF-1A15-B3E0-2382-FF49394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E34D-6D8F-9040-97D0-7DC632F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371E-D279-3B09-3996-01BE218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A9AD-1E8B-F822-6FC2-7829E977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401D-553F-454F-7057-B6B4B55C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06A2-64EF-4DD3-D47E-1A8B2D02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F78BD-63FB-81B3-AFBE-AA35D3F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650CF-EF0A-E39C-DD63-CA80F01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33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9FC-AE97-5C13-B234-F09E27EC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1996-2451-43ED-43CD-CD47460C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4AE0-E75D-B57E-F83C-12476BF1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4F909-5B5B-A847-37C2-EBB4E53CF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DA7C-86E8-29CA-62A4-C37BC226C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6AB2D-4382-B4AB-2905-F2810E18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038EB-1C8D-3CC3-46CB-33312BB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8BABA-2473-3889-CEF6-D932235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8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ECAC-370D-B5A7-1B30-65B6EAA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819E-EE18-F3EC-5FA3-4793FA73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C14A-6F39-752B-9FB4-4D725D0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925F0-D4C3-2241-C4BA-1C07CA25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1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68C02-F30D-95FA-1E5E-4F64423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5B90-3F42-D7B7-B789-F83F9462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02D3-F7AD-A44E-88BB-9904BB6F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3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5365-4DC1-042D-9935-29D64FC8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566B-227D-8D1F-D726-0F085612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E216-8BD8-C174-93C7-EDED41D9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A8CB-9C76-1FEA-1457-0FCF906B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EC0A-BFAD-3778-C41F-43CFE42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A2E1-47B4-D75A-277C-F865931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B6D-9407-2D94-0C4A-03839A9D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B2A1F-3CA6-41F2-8FBE-AAADA86B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8968-4742-381A-8850-E59A7B63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862E3-0C20-E64E-02EE-D08D428D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E1E6-413F-BC73-7FE5-9ED8400C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A730-2590-612C-970A-B52F14D4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2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D6CC7-76CA-0DCE-A3DB-13C64F51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213B6-C00B-DD12-DDB0-6D9A5707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80C6-1A1D-852F-5D69-49B0C8C4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3C9-8239-4B31-8DAA-75D510E2179F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BA5B-5CC2-8BE3-B26E-A8573DA7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648E-9498-4560-6CB7-38E45218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0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“K-Fold” testing</a:t>
            </a:r>
          </a:p>
          <a:p>
            <a:pPr algn="ctr"/>
            <a:r>
              <a:rPr lang="en-US" sz="2800" dirty="0"/>
              <a:t>Using 80% of data to locate section in </a:t>
            </a:r>
            <a:r>
              <a:rPr lang="en-US" sz="2800" dirty="0" err="1"/>
              <a:t>traj</a:t>
            </a:r>
            <a:r>
              <a:rPr lang="en-US" sz="2800" dirty="0"/>
              <a:t> with largest difference.</a:t>
            </a:r>
          </a:p>
          <a:p>
            <a:pPr algn="ctr"/>
            <a:r>
              <a:rPr lang="en-US" sz="2800" dirty="0"/>
              <a:t>Then using the 20% left to estimate the effect size in this section.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As a POC, I first use all the data to locate best part and estimate effect size.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1309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E9CF6-BE83-5CE1-4BEF-A6ED1C84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6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E9C08-295C-64CF-C437-78990C7D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43C6C-D972-773C-BE85-34564C04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F705D-2078-4CD3-0517-07170E5F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" y="-1583"/>
            <a:ext cx="6552444" cy="6859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3DF4A-56B2-76C2-9A57-5FF6097D2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"/>
          <a:stretch/>
        </p:blipFill>
        <p:spPr>
          <a:xfrm>
            <a:off x="7439023" y="-9526"/>
            <a:ext cx="4743451" cy="5851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3B6A6-F2D2-4AA8-A00C-C0388C4FEB72}"/>
              </a:ext>
            </a:extLst>
          </p:cNvPr>
          <p:cNvSpPr txBox="1"/>
          <p:nvPr/>
        </p:nvSpPr>
        <p:spPr>
          <a:xfrm>
            <a:off x="5740443" y="0"/>
            <a:ext cx="1252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150-300ms</a:t>
            </a:r>
          </a:p>
        </p:txBody>
      </p:sp>
    </p:spTree>
    <p:extLst>
      <p:ext uri="{BB962C8B-B14F-4D97-AF65-F5344CB8AC3E}">
        <p14:creationId xmlns:p14="http://schemas.microsoft.com/office/powerpoint/2010/main" val="55297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817A66-C78D-E19B-93FA-4C9BF35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9511"/>
              </p:ext>
            </p:extLst>
          </p:nvPr>
        </p:nvGraphicFramePr>
        <p:xfrm>
          <a:off x="1843085" y="1600199"/>
          <a:ext cx="8672514" cy="3490082"/>
        </p:xfrm>
        <a:graphic>
          <a:graphicData uri="http://schemas.openxmlformats.org/drawingml/2006/table">
            <a:tbl>
              <a:tblPr rtl="1" firstRow="1" firstCol="1" bandRow="1"/>
              <a:tblGrid>
                <a:gridCol w="1258802">
                  <a:extLst>
                    <a:ext uri="{9D8B030D-6E8A-4147-A177-3AD203B41FA5}">
                      <a16:colId xmlns:a16="http://schemas.microsoft.com/office/drawing/2014/main" val="2619496827"/>
                    </a:ext>
                  </a:extLst>
                </a:gridCol>
                <a:gridCol w="1060535">
                  <a:extLst>
                    <a:ext uri="{9D8B030D-6E8A-4147-A177-3AD203B41FA5}">
                      <a16:colId xmlns:a16="http://schemas.microsoft.com/office/drawing/2014/main" val="1279795480"/>
                    </a:ext>
                  </a:extLst>
                </a:gridCol>
                <a:gridCol w="1176897">
                  <a:extLst>
                    <a:ext uri="{9D8B030D-6E8A-4147-A177-3AD203B41FA5}">
                      <a16:colId xmlns:a16="http://schemas.microsoft.com/office/drawing/2014/main" val="2131062848"/>
                    </a:ext>
                  </a:extLst>
                </a:gridCol>
                <a:gridCol w="978630">
                  <a:extLst>
                    <a:ext uri="{9D8B030D-6E8A-4147-A177-3AD203B41FA5}">
                      <a16:colId xmlns:a16="http://schemas.microsoft.com/office/drawing/2014/main" val="568802215"/>
                    </a:ext>
                  </a:extLst>
                </a:gridCol>
                <a:gridCol w="1258802">
                  <a:extLst>
                    <a:ext uri="{9D8B030D-6E8A-4147-A177-3AD203B41FA5}">
                      <a16:colId xmlns:a16="http://schemas.microsoft.com/office/drawing/2014/main" val="3005776890"/>
                    </a:ext>
                  </a:extLst>
                </a:gridCol>
                <a:gridCol w="1036834">
                  <a:extLst>
                    <a:ext uri="{9D8B030D-6E8A-4147-A177-3AD203B41FA5}">
                      <a16:colId xmlns:a16="http://schemas.microsoft.com/office/drawing/2014/main" val="2853017031"/>
                    </a:ext>
                  </a:extLst>
                </a:gridCol>
                <a:gridCol w="1902014">
                  <a:extLst>
                    <a:ext uri="{9D8B030D-6E8A-4147-A177-3AD203B41FA5}">
                      <a16:colId xmlns:a16="http://schemas.microsoft.com/office/drawing/2014/main" val="2570104827"/>
                    </a:ext>
                  </a:extLst>
                </a:gridCol>
              </a:tblGrid>
              <a:tr h="23628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t-value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Cohen's 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4647"/>
                  </a:ext>
                </a:extLst>
              </a:tr>
              <a:tr h="472562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150-300ms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0-300ms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150-300ms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0-300ms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150-300ms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0-300ms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51065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5.43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iEP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42303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8.10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Velocity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60240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1.28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 velocity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88936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4.83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Acceleration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072289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1.04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Reaction time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65360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6.31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Movement time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86235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MAD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673968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3.785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Reach area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80184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4.95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Distance traveled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603384"/>
                  </a:ext>
                </a:extLst>
              </a:tr>
              <a:tr h="2362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68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24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/>
              <a:t>Next slides:</a:t>
            </a:r>
          </a:p>
          <a:p>
            <a:r>
              <a:rPr lang="en-US" sz="2800" dirty="0"/>
              <a:t>Effects in a regular analysis.</a:t>
            </a:r>
          </a:p>
          <a:p>
            <a:r>
              <a:rPr lang="en-US" sz="2800" dirty="0"/>
              <a:t>No normalization in space.</a:t>
            </a:r>
          </a:p>
          <a:p>
            <a:r>
              <a:rPr lang="en-US" sz="2800" dirty="0"/>
              <a:t>No normalization within subject.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3772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C69C967-A2CD-8815-D517-15A5A813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01BE1-47A5-1808-6AA1-DF7DC675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A990B-5BEA-9AF6-8F9C-202C113A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3215F-432B-4F6B-6FFD-4979EDBB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7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FDD85-F10C-05E6-B3D6-57981E14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" y="0"/>
            <a:ext cx="651254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391C6-668D-6DAE-E00A-1F76174D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172" y="0"/>
            <a:ext cx="4764828" cy="5818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3B689-0CE7-47CD-1894-BB0FFD860953}"/>
              </a:ext>
            </a:extLst>
          </p:cNvPr>
          <p:cNvSpPr txBox="1"/>
          <p:nvPr/>
        </p:nvSpPr>
        <p:spPr>
          <a:xfrm>
            <a:off x="5740443" y="0"/>
            <a:ext cx="1252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0-300ms</a:t>
            </a:r>
          </a:p>
        </p:txBody>
      </p:sp>
    </p:spTree>
    <p:extLst>
      <p:ext uri="{BB962C8B-B14F-4D97-AF65-F5344CB8AC3E}">
        <p14:creationId xmlns:p14="http://schemas.microsoft.com/office/powerpoint/2010/main" val="40708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/>
              <a:t>Next slides:</a:t>
            </a:r>
          </a:p>
          <a:p>
            <a:r>
              <a:rPr lang="en-US" sz="2800" dirty="0"/>
              <a:t>Effects between 150-300ms from movement </a:t>
            </a:r>
            <a:r>
              <a:rPr lang="en-US" sz="2800" dirty="0" err="1"/>
              <a:t>intitation</a:t>
            </a:r>
            <a:r>
              <a:rPr lang="en-US" sz="2800" dirty="0"/>
              <a:t>.</a:t>
            </a:r>
          </a:p>
          <a:p>
            <a:r>
              <a:rPr lang="en-US" sz="2800" dirty="0"/>
              <a:t>No normalization in space.</a:t>
            </a:r>
          </a:p>
          <a:p>
            <a:r>
              <a:rPr lang="en-US" sz="2800" dirty="0"/>
              <a:t>No normalization within subject.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2292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B7164-FF60-B478-C21C-17B7ED5C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0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185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8</cp:revision>
  <dcterms:created xsi:type="dcterms:W3CDTF">2022-12-20T06:38:12Z</dcterms:created>
  <dcterms:modified xsi:type="dcterms:W3CDTF">2022-12-25T08:11:02Z</dcterms:modified>
</cp:coreProperties>
</file>