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958893" y="332301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47905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661237" y="3303015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5284978" y="3303015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621811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46296" b="-1244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78963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170" b="-1248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712700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886802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019983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196784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758231" y="2287155"/>
            <a:ext cx="3269264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356447" y="2287155"/>
            <a:ext cx="2671048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 flipH="1">
            <a:off x="6309188" y="2287155"/>
            <a:ext cx="1718307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 flipH="1">
            <a:off x="6865120" y="2287155"/>
            <a:ext cx="1162375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282109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1257928" y="2287155"/>
            <a:ext cx="6769567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2081127" y="2287155"/>
            <a:ext cx="5946368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947946" y="2287155"/>
            <a:ext cx="5079549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764909" y="2287155"/>
            <a:ext cx="4262586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8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3"/>
            <a:ext cx="1493483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478687" y="4893089"/>
            <a:ext cx="1995075" cy="8338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207587">
            <a:off x="3982495" y="5036439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39F9E4-1EDC-1522-92D6-B18896390865}"/>
              </a:ext>
            </a:extLst>
          </p:cNvPr>
          <p:cNvGrpSpPr/>
          <p:nvPr/>
        </p:nvGrpSpPr>
        <p:grpSpPr>
          <a:xfrm>
            <a:off x="1026778" y="5174378"/>
            <a:ext cx="3451909" cy="1663153"/>
            <a:chOff x="-17067" y="5174378"/>
            <a:chExt cx="3451909" cy="16631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DF5686-36F5-CE31-5A15-583CBEA38A08}"/>
                </a:ext>
              </a:extLst>
            </p:cNvPr>
            <p:cNvSpPr/>
            <p:nvPr/>
          </p:nvSpPr>
          <p:spPr>
            <a:xfrm>
              <a:off x="1000332" y="5908149"/>
              <a:ext cx="749300" cy="368300"/>
            </a:xfrm>
            <a:custGeom>
              <a:avLst/>
              <a:gdLst>
                <a:gd name="connsiteX0" fmla="*/ 0 w 749300"/>
                <a:gd name="connsiteY0" fmla="*/ 342900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42900 h 368300"/>
                <a:gd name="connsiteX0" fmla="*/ 0 w 755650"/>
                <a:gd name="connsiteY0" fmla="*/ 384175 h 384175"/>
                <a:gd name="connsiteX1" fmla="*/ 85725 w 755650"/>
                <a:gd name="connsiteY1" fmla="*/ 244475 h 384175"/>
                <a:gd name="connsiteX2" fmla="*/ 203200 w 755650"/>
                <a:gd name="connsiteY2" fmla="*/ 114300 h 384175"/>
                <a:gd name="connsiteX3" fmla="*/ 307975 w 755650"/>
                <a:gd name="connsiteY3" fmla="*/ 28575 h 384175"/>
                <a:gd name="connsiteX4" fmla="*/ 365125 w 755650"/>
                <a:gd name="connsiteY4" fmla="*/ 3175 h 384175"/>
                <a:gd name="connsiteX5" fmla="*/ 444500 w 755650"/>
                <a:gd name="connsiteY5" fmla="*/ 0 h 384175"/>
                <a:gd name="connsiteX6" fmla="*/ 539750 w 755650"/>
                <a:gd name="connsiteY6" fmla="*/ 28575 h 384175"/>
                <a:gd name="connsiteX7" fmla="*/ 631825 w 755650"/>
                <a:gd name="connsiteY7" fmla="*/ 123825 h 384175"/>
                <a:gd name="connsiteX8" fmla="*/ 708025 w 755650"/>
                <a:gd name="connsiteY8" fmla="*/ 285750 h 384175"/>
                <a:gd name="connsiteX9" fmla="*/ 755650 w 755650"/>
                <a:gd name="connsiteY9" fmla="*/ 368300 h 384175"/>
                <a:gd name="connsiteX10" fmla="*/ 0 w 755650"/>
                <a:gd name="connsiteY10" fmla="*/ 384175 h 384175"/>
                <a:gd name="connsiteX0" fmla="*/ 0 w 749300"/>
                <a:gd name="connsiteY0" fmla="*/ 365125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6512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368300">
                  <a:moveTo>
                    <a:pt x="0" y="365125"/>
                  </a:moveTo>
                  <a:lnTo>
                    <a:pt x="79375" y="244475"/>
                  </a:lnTo>
                  <a:lnTo>
                    <a:pt x="196850" y="114300"/>
                  </a:lnTo>
                  <a:lnTo>
                    <a:pt x="301625" y="28575"/>
                  </a:lnTo>
                  <a:lnTo>
                    <a:pt x="358775" y="3175"/>
                  </a:lnTo>
                  <a:lnTo>
                    <a:pt x="438150" y="0"/>
                  </a:lnTo>
                  <a:lnTo>
                    <a:pt x="533400" y="28575"/>
                  </a:lnTo>
                  <a:lnTo>
                    <a:pt x="625475" y="123825"/>
                  </a:lnTo>
                  <a:lnTo>
                    <a:pt x="701675" y="285750"/>
                  </a:lnTo>
                  <a:lnTo>
                    <a:pt x="749300" y="36830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93589E-2C55-0EC9-28D2-0A0E804C9063}"/>
                </a:ext>
              </a:extLst>
            </p:cNvPr>
            <p:cNvSpPr/>
            <p:nvPr/>
          </p:nvSpPr>
          <p:spPr>
            <a:xfrm>
              <a:off x="2752932" y="6273274"/>
              <a:ext cx="466725" cy="238125"/>
            </a:xfrm>
            <a:custGeom>
              <a:avLst/>
              <a:gdLst>
                <a:gd name="connsiteX0" fmla="*/ 0 w 466725"/>
                <a:gd name="connsiteY0" fmla="*/ 0 h 238125"/>
                <a:gd name="connsiteX1" fmla="*/ 76200 w 466725"/>
                <a:gd name="connsiteY1" fmla="*/ 127000 h 238125"/>
                <a:gd name="connsiteX2" fmla="*/ 123825 w 466725"/>
                <a:gd name="connsiteY2" fmla="*/ 200025 h 238125"/>
                <a:gd name="connsiteX3" fmla="*/ 180975 w 466725"/>
                <a:gd name="connsiteY3" fmla="*/ 238125 h 238125"/>
                <a:gd name="connsiteX4" fmla="*/ 304800 w 466725"/>
                <a:gd name="connsiteY4" fmla="*/ 238125 h 238125"/>
                <a:gd name="connsiteX5" fmla="*/ 387350 w 466725"/>
                <a:gd name="connsiteY5" fmla="*/ 200025 h 238125"/>
                <a:gd name="connsiteX6" fmla="*/ 425450 w 466725"/>
                <a:gd name="connsiteY6" fmla="*/ 139700 h 238125"/>
                <a:gd name="connsiteX7" fmla="*/ 444500 w 466725"/>
                <a:gd name="connsiteY7" fmla="*/ 63500 h 238125"/>
                <a:gd name="connsiteX8" fmla="*/ 466725 w 466725"/>
                <a:gd name="connsiteY8" fmla="*/ 3175 h 238125"/>
                <a:gd name="connsiteX9" fmla="*/ 0 w 466725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5" h="238125">
                  <a:moveTo>
                    <a:pt x="0" y="0"/>
                  </a:moveTo>
                  <a:lnTo>
                    <a:pt x="76200" y="127000"/>
                  </a:lnTo>
                  <a:lnTo>
                    <a:pt x="123825" y="200025"/>
                  </a:lnTo>
                  <a:lnTo>
                    <a:pt x="180975" y="238125"/>
                  </a:lnTo>
                  <a:lnTo>
                    <a:pt x="304800" y="238125"/>
                  </a:lnTo>
                  <a:lnTo>
                    <a:pt x="387350" y="200025"/>
                  </a:lnTo>
                  <a:lnTo>
                    <a:pt x="425450" y="139700"/>
                  </a:lnTo>
                  <a:lnTo>
                    <a:pt x="444500" y="63500"/>
                  </a:lnTo>
                  <a:lnTo>
                    <a:pt x="4667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850A6-1802-3759-2A12-90684C133E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922" y="6279459"/>
              <a:ext cx="2434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C41055-558A-F247-B0A7-BF613392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22" y="5174378"/>
              <a:ext cx="0" cy="1105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26F2D8-5B61-D762-93CD-579DBB596AC5}"/>
                </a:ext>
              </a:extLst>
            </p:cNvPr>
            <p:cNvSpPr txBox="1"/>
            <p:nvPr/>
          </p:nvSpPr>
          <p:spPr>
            <a:xfrm>
              <a:off x="-17067" y="5350865"/>
              <a:ext cx="152544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Deviation</a:t>
              </a:r>
            </a:p>
            <a:p>
              <a:r>
                <a:rPr lang="en-US" sz="1400" dirty="0"/>
                <a:t>from center</a:t>
              </a:r>
              <a:endParaRPr lang="he-IL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979F0-8493-0604-2389-FB820D8DA4F0}"/>
                </a:ext>
              </a:extLst>
            </p:cNvPr>
            <p:cNvSpPr txBox="1"/>
            <p:nvPr/>
          </p:nvSpPr>
          <p:spPr>
            <a:xfrm>
              <a:off x="1179195" y="6529754"/>
              <a:ext cx="19154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Proportion of Z traveled</a:t>
              </a:r>
              <a:endParaRPr lang="he-IL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69DB22-AF38-3CED-9F36-D373CCDE128C}"/>
                </a:ext>
              </a:extLst>
            </p:cNvPr>
            <p:cNvSpPr/>
            <p:nvPr/>
          </p:nvSpPr>
          <p:spPr>
            <a:xfrm>
              <a:off x="1013032" y="5914499"/>
              <a:ext cx="2200385" cy="600075"/>
            </a:xfrm>
            <a:custGeom>
              <a:avLst/>
              <a:gdLst>
                <a:gd name="connsiteX0" fmla="*/ 0 w 2200385"/>
                <a:gd name="connsiteY0" fmla="*/ 358775 h 600075"/>
                <a:gd name="connsiteX1" fmla="*/ 6350 w 2200385"/>
                <a:gd name="connsiteY1" fmla="*/ 320675 h 600075"/>
                <a:gd name="connsiteX2" fmla="*/ 15875 w 2200385"/>
                <a:gd name="connsiteY2" fmla="*/ 311150 h 600075"/>
                <a:gd name="connsiteX3" fmla="*/ 38100 w 2200385"/>
                <a:gd name="connsiteY3" fmla="*/ 285750 h 600075"/>
                <a:gd name="connsiteX4" fmla="*/ 73025 w 2200385"/>
                <a:gd name="connsiteY4" fmla="*/ 238125 h 600075"/>
                <a:gd name="connsiteX5" fmla="*/ 92075 w 2200385"/>
                <a:gd name="connsiteY5" fmla="*/ 219075 h 600075"/>
                <a:gd name="connsiteX6" fmla="*/ 117475 w 2200385"/>
                <a:gd name="connsiteY6" fmla="*/ 187325 h 600075"/>
                <a:gd name="connsiteX7" fmla="*/ 130175 w 2200385"/>
                <a:gd name="connsiteY7" fmla="*/ 168275 h 600075"/>
                <a:gd name="connsiteX8" fmla="*/ 146050 w 2200385"/>
                <a:gd name="connsiteY8" fmla="*/ 152400 h 600075"/>
                <a:gd name="connsiteX9" fmla="*/ 155575 w 2200385"/>
                <a:gd name="connsiteY9" fmla="*/ 139700 h 600075"/>
                <a:gd name="connsiteX10" fmla="*/ 168275 w 2200385"/>
                <a:gd name="connsiteY10" fmla="*/ 130175 h 600075"/>
                <a:gd name="connsiteX11" fmla="*/ 180975 w 2200385"/>
                <a:gd name="connsiteY11" fmla="*/ 114300 h 600075"/>
                <a:gd name="connsiteX12" fmla="*/ 193675 w 2200385"/>
                <a:gd name="connsiteY12" fmla="*/ 101600 h 600075"/>
                <a:gd name="connsiteX13" fmla="*/ 200025 w 2200385"/>
                <a:gd name="connsiteY13" fmla="*/ 92075 h 600075"/>
                <a:gd name="connsiteX14" fmla="*/ 222250 w 2200385"/>
                <a:gd name="connsiteY14" fmla="*/ 79375 h 600075"/>
                <a:gd name="connsiteX15" fmla="*/ 234950 w 2200385"/>
                <a:gd name="connsiteY15" fmla="*/ 63500 h 600075"/>
                <a:gd name="connsiteX16" fmla="*/ 247650 w 2200385"/>
                <a:gd name="connsiteY16" fmla="*/ 57150 h 600075"/>
                <a:gd name="connsiteX17" fmla="*/ 276225 w 2200385"/>
                <a:gd name="connsiteY17" fmla="*/ 38100 h 600075"/>
                <a:gd name="connsiteX18" fmla="*/ 292100 w 2200385"/>
                <a:gd name="connsiteY18" fmla="*/ 28575 h 600075"/>
                <a:gd name="connsiteX19" fmla="*/ 301625 w 2200385"/>
                <a:gd name="connsiteY19" fmla="*/ 19050 h 600075"/>
                <a:gd name="connsiteX20" fmla="*/ 311150 w 2200385"/>
                <a:gd name="connsiteY20" fmla="*/ 15875 h 600075"/>
                <a:gd name="connsiteX21" fmla="*/ 323850 w 2200385"/>
                <a:gd name="connsiteY21" fmla="*/ 9525 h 600075"/>
                <a:gd name="connsiteX22" fmla="*/ 349250 w 2200385"/>
                <a:gd name="connsiteY22" fmla="*/ 3175 h 600075"/>
                <a:gd name="connsiteX23" fmla="*/ 358775 w 2200385"/>
                <a:gd name="connsiteY23" fmla="*/ 0 h 600075"/>
                <a:gd name="connsiteX24" fmla="*/ 434975 w 2200385"/>
                <a:gd name="connsiteY24" fmla="*/ 3175 h 600075"/>
                <a:gd name="connsiteX25" fmla="*/ 450850 w 2200385"/>
                <a:gd name="connsiteY25" fmla="*/ 6350 h 600075"/>
                <a:gd name="connsiteX26" fmla="*/ 495300 w 2200385"/>
                <a:gd name="connsiteY26" fmla="*/ 25400 h 600075"/>
                <a:gd name="connsiteX27" fmla="*/ 508000 w 2200385"/>
                <a:gd name="connsiteY27" fmla="*/ 31750 h 600075"/>
                <a:gd name="connsiteX28" fmla="*/ 523875 w 2200385"/>
                <a:gd name="connsiteY28" fmla="*/ 44450 h 600075"/>
                <a:gd name="connsiteX29" fmla="*/ 565150 w 2200385"/>
                <a:gd name="connsiteY29" fmla="*/ 76200 h 600075"/>
                <a:gd name="connsiteX30" fmla="*/ 603250 w 2200385"/>
                <a:gd name="connsiteY30" fmla="*/ 133350 h 600075"/>
                <a:gd name="connsiteX31" fmla="*/ 647700 w 2200385"/>
                <a:gd name="connsiteY31" fmla="*/ 196850 h 600075"/>
                <a:gd name="connsiteX32" fmla="*/ 654050 w 2200385"/>
                <a:gd name="connsiteY32" fmla="*/ 206375 h 600075"/>
                <a:gd name="connsiteX33" fmla="*/ 666750 w 2200385"/>
                <a:gd name="connsiteY33" fmla="*/ 234950 h 600075"/>
                <a:gd name="connsiteX34" fmla="*/ 679450 w 2200385"/>
                <a:gd name="connsiteY34" fmla="*/ 247650 h 600075"/>
                <a:gd name="connsiteX35" fmla="*/ 688975 w 2200385"/>
                <a:gd name="connsiteY35" fmla="*/ 269875 h 600075"/>
                <a:gd name="connsiteX36" fmla="*/ 695325 w 2200385"/>
                <a:gd name="connsiteY36" fmla="*/ 285750 h 600075"/>
                <a:gd name="connsiteX37" fmla="*/ 701675 w 2200385"/>
                <a:gd name="connsiteY37" fmla="*/ 295275 h 600075"/>
                <a:gd name="connsiteX38" fmla="*/ 711200 w 2200385"/>
                <a:gd name="connsiteY38" fmla="*/ 314325 h 600075"/>
                <a:gd name="connsiteX39" fmla="*/ 717550 w 2200385"/>
                <a:gd name="connsiteY39" fmla="*/ 323850 h 600075"/>
                <a:gd name="connsiteX40" fmla="*/ 723900 w 2200385"/>
                <a:gd name="connsiteY40" fmla="*/ 342900 h 600075"/>
                <a:gd name="connsiteX41" fmla="*/ 727075 w 2200385"/>
                <a:gd name="connsiteY41" fmla="*/ 355600 h 600075"/>
                <a:gd name="connsiteX42" fmla="*/ 739775 w 2200385"/>
                <a:gd name="connsiteY42" fmla="*/ 371475 h 600075"/>
                <a:gd name="connsiteX43" fmla="*/ 755650 w 2200385"/>
                <a:gd name="connsiteY43" fmla="*/ 390525 h 600075"/>
                <a:gd name="connsiteX44" fmla="*/ 762000 w 2200385"/>
                <a:gd name="connsiteY44" fmla="*/ 403225 h 600075"/>
                <a:gd name="connsiteX45" fmla="*/ 790575 w 2200385"/>
                <a:gd name="connsiteY45" fmla="*/ 412750 h 600075"/>
                <a:gd name="connsiteX46" fmla="*/ 809625 w 2200385"/>
                <a:gd name="connsiteY46" fmla="*/ 419100 h 600075"/>
                <a:gd name="connsiteX47" fmla="*/ 930275 w 2200385"/>
                <a:gd name="connsiteY47" fmla="*/ 425450 h 600075"/>
                <a:gd name="connsiteX48" fmla="*/ 958850 w 2200385"/>
                <a:gd name="connsiteY48" fmla="*/ 419100 h 600075"/>
                <a:gd name="connsiteX49" fmla="*/ 984250 w 2200385"/>
                <a:gd name="connsiteY49" fmla="*/ 409575 h 600075"/>
                <a:gd name="connsiteX50" fmla="*/ 993775 w 2200385"/>
                <a:gd name="connsiteY50" fmla="*/ 400050 h 600075"/>
                <a:gd name="connsiteX51" fmla="*/ 1003300 w 2200385"/>
                <a:gd name="connsiteY51" fmla="*/ 387350 h 600075"/>
                <a:gd name="connsiteX52" fmla="*/ 1012825 w 2200385"/>
                <a:gd name="connsiteY52" fmla="*/ 381000 h 600075"/>
                <a:gd name="connsiteX53" fmla="*/ 1028700 w 2200385"/>
                <a:gd name="connsiteY53" fmla="*/ 358775 h 600075"/>
                <a:gd name="connsiteX54" fmla="*/ 1038225 w 2200385"/>
                <a:gd name="connsiteY54" fmla="*/ 346075 h 600075"/>
                <a:gd name="connsiteX55" fmla="*/ 1047750 w 2200385"/>
                <a:gd name="connsiteY55" fmla="*/ 339725 h 600075"/>
                <a:gd name="connsiteX56" fmla="*/ 1057275 w 2200385"/>
                <a:gd name="connsiteY56" fmla="*/ 327025 h 600075"/>
                <a:gd name="connsiteX57" fmla="*/ 1101725 w 2200385"/>
                <a:gd name="connsiteY57" fmla="*/ 288925 h 600075"/>
                <a:gd name="connsiteX58" fmla="*/ 1111250 w 2200385"/>
                <a:gd name="connsiteY58" fmla="*/ 285750 h 600075"/>
                <a:gd name="connsiteX59" fmla="*/ 1162050 w 2200385"/>
                <a:gd name="connsiteY59" fmla="*/ 292100 h 600075"/>
                <a:gd name="connsiteX60" fmla="*/ 1168400 w 2200385"/>
                <a:gd name="connsiteY60" fmla="*/ 301625 h 600075"/>
                <a:gd name="connsiteX61" fmla="*/ 1177925 w 2200385"/>
                <a:gd name="connsiteY61" fmla="*/ 307975 h 600075"/>
                <a:gd name="connsiteX62" fmla="*/ 1190625 w 2200385"/>
                <a:gd name="connsiteY62" fmla="*/ 323850 h 600075"/>
                <a:gd name="connsiteX63" fmla="*/ 1209675 w 2200385"/>
                <a:gd name="connsiteY63" fmla="*/ 342900 h 600075"/>
                <a:gd name="connsiteX64" fmla="*/ 1228725 w 2200385"/>
                <a:gd name="connsiteY64" fmla="*/ 365125 h 600075"/>
                <a:gd name="connsiteX65" fmla="*/ 1241425 w 2200385"/>
                <a:gd name="connsiteY65" fmla="*/ 368300 h 600075"/>
                <a:gd name="connsiteX66" fmla="*/ 1301750 w 2200385"/>
                <a:gd name="connsiteY66" fmla="*/ 365125 h 600075"/>
                <a:gd name="connsiteX67" fmla="*/ 1314450 w 2200385"/>
                <a:gd name="connsiteY67" fmla="*/ 361950 h 600075"/>
                <a:gd name="connsiteX68" fmla="*/ 1336675 w 2200385"/>
                <a:gd name="connsiteY68" fmla="*/ 352425 h 600075"/>
                <a:gd name="connsiteX69" fmla="*/ 1371600 w 2200385"/>
                <a:gd name="connsiteY69" fmla="*/ 317500 h 600075"/>
                <a:gd name="connsiteX70" fmla="*/ 1384300 w 2200385"/>
                <a:gd name="connsiteY70" fmla="*/ 307975 h 600075"/>
                <a:gd name="connsiteX71" fmla="*/ 1419225 w 2200385"/>
                <a:gd name="connsiteY71" fmla="*/ 282575 h 600075"/>
                <a:gd name="connsiteX72" fmla="*/ 1444625 w 2200385"/>
                <a:gd name="connsiteY72" fmla="*/ 276225 h 600075"/>
                <a:gd name="connsiteX73" fmla="*/ 1473200 w 2200385"/>
                <a:gd name="connsiteY73" fmla="*/ 282575 h 600075"/>
                <a:gd name="connsiteX74" fmla="*/ 1501775 w 2200385"/>
                <a:gd name="connsiteY74" fmla="*/ 307975 h 600075"/>
                <a:gd name="connsiteX75" fmla="*/ 1520825 w 2200385"/>
                <a:gd name="connsiteY75" fmla="*/ 323850 h 600075"/>
                <a:gd name="connsiteX76" fmla="*/ 1530350 w 2200385"/>
                <a:gd name="connsiteY76" fmla="*/ 333375 h 600075"/>
                <a:gd name="connsiteX77" fmla="*/ 1543050 w 2200385"/>
                <a:gd name="connsiteY77" fmla="*/ 339725 h 600075"/>
                <a:gd name="connsiteX78" fmla="*/ 1555750 w 2200385"/>
                <a:gd name="connsiteY78" fmla="*/ 349250 h 600075"/>
                <a:gd name="connsiteX79" fmla="*/ 1577975 w 2200385"/>
                <a:gd name="connsiteY79" fmla="*/ 355600 h 600075"/>
                <a:gd name="connsiteX80" fmla="*/ 1587500 w 2200385"/>
                <a:gd name="connsiteY80" fmla="*/ 358775 h 600075"/>
                <a:gd name="connsiteX81" fmla="*/ 1625600 w 2200385"/>
                <a:gd name="connsiteY81" fmla="*/ 355600 h 600075"/>
                <a:gd name="connsiteX82" fmla="*/ 1638300 w 2200385"/>
                <a:gd name="connsiteY82" fmla="*/ 346075 h 600075"/>
                <a:gd name="connsiteX83" fmla="*/ 1654175 w 2200385"/>
                <a:gd name="connsiteY83" fmla="*/ 342900 h 600075"/>
                <a:gd name="connsiteX84" fmla="*/ 1666875 w 2200385"/>
                <a:gd name="connsiteY84" fmla="*/ 336550 h 600075"/>
                <a:gd name="connsiteX85" fmla="*/ 1730375 w 2200385"/>
                <a:gd name="connsiteY85" fmla="*/ 349250 h 600075"/>
                <a:gd name="connsiteX86" fmla="*/ 1746250 w 2200385"/>
                <a:gd name="connsiteY86" fmla="*/ 371475 h 600075"/>
                <a:gd name="connsiteX87" fmla="*/ 1758950 w 2200385"/>
                <a:gd name="connsiteY87" fmla="*/ 384175 h 600075"/>
                <a:gd name="connsiteX88" fmla="*/ 1771650 w 2200385"/>
                <a:gd name="connsiteY88" fmla="*/ 406400 h 600075"/>
                <a:gd name="connsiteX89" fmla="*/ 1778000 w 2200385"/>
                <a:gd name="connsiteY89" fmla="*/ 415925 h 600075"/>
                <a:gd name="connsiteX90" fmla="*/ 1784350 w 2200385"/>
                <a:gd name="connsiteY90" fmla="*/ 428625 h 600075"/>
                <a:gd name="connsiteX91" fmla="*/ 1793875 w 2200385"/>
                <a:gd name="connsiteY91" fmla="*/ 444500 h 600075"/>
                <a:gd name="connsiteX92" fmla="*/ 1797050 w 2200385"/>
                <a:gd name="connsiteY92" fmla="*/ 460375 h 600075"/>
                <a:gd name="connsiteX93" fmla="*/ 1806575 w 2200385"/>
                <a:gd name="connsiteY93" fmla="*/ 466725 h 600075"/>
                <a:gd name="connsiteX94" fmla="*/ 1812925 w 2200385"/>
                <a:gd name="connsiteY94" fmla="*/ 485775 h 600075"/>
                <a:gd name="connsiteX95" fmla="*/ 1816100 w 2200385"/>
                <a:gd name="connsiteY95" fmla="*/ 495300 h 600075"/>
                <a:gd name="connsiteX96" fmla="*/ 1822450 w 2200385"/>
                <a:gd name="connsiteY96" fmla="*/ 514350 h 600075"/>
                <a:gd name="connsiteX97" fmla="*/ 1835150 w 2200385"/>
                <a:gd name="connsiteY97" fmla="*/ 527050 h 600075"/>
                <a:gd name="connsiteX98" fmla="*/ 1838325 w 2200385"/>
                <a:gd name="connsiteY98" fmla="*/ 536575 h 600075"/>
                <a:gd name="connsiteX99" fmla="*/ 1863725 w 2200385"/>
                <a:gd name="connsiteY99" fmla="*/ 561975 h 600075"/>
                <a:gd name="connsiteX100" fmla="*/ 1889125 w 2200385"/>
                <a:gd name="connsiteY100" fmla="*/ 574675 h 600075"/>
                <a:gd name="connsiteX101" fmla="*/ 1901825 w 2200385"/>
                <a:gd name="connsiteY101" fmla="*/ 581025 h 600075"/>
                <a:gd name="connsiteX102" fmla="*/ 1924050 w 2200385"/>
                <a:gd name="connsiteY102" fmla="*/ 596900 h 600075"/>
                <a:gd name="connsiteX103" fmla="*/ 1943100 w 2200385"/>
                <a:gd name="connsiteY103" fmla="*/ 600075 h 600075"/>
                <a:gd name="connsiteX104" fmla="*/ 2054225 w 2200385"/>
                <a:gd name="connsiteY104" fmla="*/ 596900 h 600075"/>
                <a:gd name="connsiteX105" fmla="*/ 2076450 w 2200385"/>
                <a:gd name="connsiteY105" fmla="*/ 590550 h 600075"/>
                <a:gd name="connsiteX106" fmla="*/ 2095500 w 2200385"/>
                <a:gd name="connsiteY106" fmla="*/ 577850 h 600075"/>
                <a:gd name="connsiteX107" fmla="*/ 2105025 w 2200385"/>
                <a:gd name="connsiteY107" fmla="*/ 574675 h 600075"/>
                <a:gd name="connsiteX108" fmla="*/ 2114550 w 2200385"/>
                <a:gd name="connsiteY108" fmla="*/ 565150 h 600075"/>
                <a:gd name="connsiteX109" fmla="*/ 2124075 w 2200385"/>
                <a:gd name="connsiteY109" fmla="*/ 561975 h 600075"/>
                <a:gd name="connsiteX110" fmla="*/ 2136775 w 2200385"/>
                <a:gd name="connsiteY110" fmla="*/ 536575 h 600075"/>
                <a:gd name="connsiteX111" fmla="*/ 2155825 w 2200385"/>
                <a:gd name="connsiteY111" fmla="*/ 511175 h 600075"/>
                <a:gd name="connsiteX112" fmla="*/ 2159000 w 2200385"/>
                <a:gd name="connsiteY112" fmla="*/ 501650 h 600075"/>
                <a:gd name="connsiteX113" fmla="*/ 2171700 w 2200385"/>
                <a:gd name="connsiteY113" fmla="*/ 488950 h 600075"/>
                <a:gd name="connsiteX114" fmla="*/ 2174875 w 2200385"/>
                <a:gd name="connsiteY114" fmla="*/ 469900 h 600075"/>
                <a:gd name="connsiteX115" fmla="*/ 2178050 w 2200385"/>
                <a:gd name="connsiteY115" fmla="*/ 460375 h 600075"/>
                <a:gd name="connsiteX116" fmla="*/ 2184400 w 2200385"/>
                <a:gd name="connsiteY116" fmla="*/ 415925 h 600075"/>
                <a:gd name="connsiteX117" fmla="*/ 2197100 w 2200385"/>
                <a:gd name="connsiteY117" fmla="*/ 387350 h 600075"/>
                <a:gd name="connsiteX118" fmla="*/ 2200275 w 2200385"/>
                <a:gd name="connsiteY118" fmla="*/ 3619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200385" h="600075">
                  <a:moveTo>
                    <a:pt x="0" y="358775"/>
                  </a:moveTo>
                  <a:cubicBezTo>
                    <a:pt x="2117" y="346075"/>
                    <a:pt x="2279" y="332889"/>
                    <a:pt x="6350" y="320675"/>
                  </a:cubicBezTo>
                  <a:cubicBezTo>
                    <a:pt x="7770" y="316415"/>
                    <a:pt x="13181" y="314742"/>
                    <a:pt x="15875" y="311150"/>
                  </a:cubicBezTo>
                  <a:cubicBezTo>
                    <a:pt x="35121" y="285488"/>
                    <a:pt x="14462" y="303479"/>
                    <a:pt x="38100" y="285750"/>
                  </a:cubicBezTo>
                  <a:cubicBezTo>
                    <a:pt x="49603" y="266578"/>
                    <a:pt x="54741" y="256409"/>
                    <a:pt x="73025" y="238125"/>
                  </a:cubicBezTo>
                  <a:cubicBezTo>
                    <a:pt x="79375" y="231775"/>
                    <a:pt x="86161" y="225833"/>
                    <a:pt x="92075" y="219075"/>
                  </a:cubicBezTo>
                  <a:cubicBezTo>
                    <a:pt x="101000" y="208875"/>
                    <a:pt x="109957" y="198602"/>
                    <a:pt x="117475" y="187325"/>
                  </a:cubicBezTo>
                  <a:cubicBezTo>
                    <a:pt x="121708" y="180975"/>
                    <a:pt x="125342" y="174182"/>
                    <a:pt x="130175" y="168275"/>
                  </a:cubicBezTo>
                  <a:cubicBezTo>
                    <a:pt x="134914" y="162483"/>
                    <a:pt x="141078" y="157993"/>
                    <a:pt x="146050" y="152400"/>
                  </a:cubicBezTo>
                  <a:cubicBezTo>
                    <a:pt x="149566" y="148445"/>
                    <a:pt x="151833" y="143442"/>
                    <a:pt x="155575" y="139700"/>
                  </a:cubicBezTo>
                  <a:cubicBezTo>
                    <a:pt x="159317" y="135958"/>
                    <a:pt x="164533" y="133917"/>
                    <a:pt x="168275" y="130175"/>
                  </a:cubicBezTo>
                  <a:cubicBezTo>
                    <a:pt x="173067" y="125383"/>
                    <a:pt x="176473" y="119365"/>
                    <a:pt x="180975" y="114300"/>
                  </a:cubicBezTo>
                  <a:cubicBezTo>
                    <a:pt x="184952" y="109825"/>
                    <a:pt x="189779" y="106146"/>
                    <a:pt x="193675" y="101600"/>
                  </a:cubicBezTo>
                  <a:cubicBezTo>
                    <a:pt x="196158" y="98703"/>
                    <a:pt x="197327" y="94773"/>
                    <a:pt x="200025" y="92075"/>
                  </a:cubicBezTo>
                  <a:cubicBezTo>
                    <a:pt x="209636" y="82464"/>
                    <a:pt x="211352" y="83008"/>
                    <a:pt x="222250" y="79375"/>
                  </a:cubicBezTo>
                  <a:cubicBezTo>
                    <a:pt x="226483" y="74083"/>
                    <a:pt x="229850" y="67962"/>
                    <a:pt x="234950" y="63500"/>
                  </a:cubicBezTo>
                  <a:cubicBezTo>
                    <a:pt x="238512" y="60383"/>
                    <a:pt x="243619" y="59631"/>
                    <a:pt x="247650" y="57150"/>
                  </a:cubicBezTo>
                  <a:cubicBezTo>
                    <a:pt x="257399" y="51150"/>
                    <a:pt x="266596" y="44290"/>
                    <a:pt x="276225" y="38100"/>
                  </a:cubicBezTo>
                  <a:cubicBezTo>
                    <a:pt x="281416" y="34763"/>
                    <a:pt x="287736" y="32939"/>
                    <a:pt x="292100" y="28575"/>
                  </a:cubicBezTo>
                  <a:cubicBezTo>
                    <a:pt x="295275" y="25400"/>
                    <a:pt x="297889" y="21541"/>
                    <a:pt x="301625" y="19050"/>
                  </a:cubicBezTo>
                  <a:cubicBezTo>
                    <a:pt x="304410" y="17194"/>
                    <a:pt x="308074" y="17193"/>
                    <a:pt x="311150" y="15875"/>
                  </a:cubicBezTo>
                  <a:cubicBezTo>
                    <a:pt x="315500" y="14011"/>
                    <a:pt x="319500" y="11389"/>
                    <a:pt x="323850" y="9525"/>
                  </a:cubicBezTo>
                  <a:cubicBezTo>
                    <a:pt x="334011" y="5170"/>
                    <a:pt x="337323" y="6157"/>
                    <a:pt x="349250" y="3175"/>
                  </a:cubicBezTo>
                  <a:cubicBezTo>
                    <a:pt x="352497" y="2363"/>
                    <a:pt x="355600" y="1058"/>
                    <a:pt x="358775" y="0"/>
                  </a:cubicBezTo>
                  <a:cubicBezTo>
                    <a:pt x="384175" y="1058"/>
                    <a:pt x="409613" y="1426"/>
                    <a:pt x="434975" y="3175"/>
                  </a:cubicBezTo>
                  <a:cubicBezTo>
                    <a:pt x="440359" y="3546"/>
                    <a:pt x="445644" y="4930"/>
                    <a:pt x="450850" y="6350"/>
                  </a:cubicBezTo>
                  <a:cubicBezTo>
                    <a:pt x="471406" y="11956"/>
                    <a:pt x="474484" y="14992"/>
                    <a:pt x="495300" y="25400"/>
                  </a:cubicBezTo>
                  <a:cubicBezTo>
                    <a:pt x="499533" y="27517"/>
                    <a:pt x="504304" y="28793"/>
                    <a:pt x="508000" y="31750"/>
                  </a:cubicBezTo>
                  <a:cubicBezTo>
                    <a:pt x="513292" y="35983"/>
                    <a:pt x="518323" y="40564"/>
                    <a:pt x="523875" y="44450"/>
                  </a:cubicBezTo>
                  <a:cubicBezTo>
                    <a:pt x="542801" y="57698"/>
                    <a:pt x="547131" y="53676"/>
                    <a:pt x="565150" y="76200"/>
                  </a:cubicBezTo>
                  <a:cubicBezTo>
                    <a:pt x="579453" y="94078"/>
                    <a:pt x="588593" y="115761"/>
                    <a:pt x="603250" y="133350"/>
                  </a:cubicBezTo>
                  <a:cubicBezTo>
                    <a:pt x="630855" y="166476"/>
                    <a:pt x="613689" y="144287"/>
                    <a:pt x="647700" y="196850"/>
                  </a:cubicBezTo>
                  <a:cubicBezTo>
                    <a:pt x="649773" y="200054"/>
                    <a:pt x="652500" y="202888"/>
                    <a:pt x="654050" y="206375"/>
                  </a:cubicBezTo>
                  <a:cubicBezTo>
                    <a:pt x="658283" y="215900"/>
                    <a:pt x="661287" y="226073"/>
                    <a:pt x="666750" y="234950"/>
                  </a:cubicBezTo>
                  <a:cubicBezTo>
                    <a:pt x="669888" y="240049"/>
                    <a:pt x="675217" y="243417"/>
                    <a:pt x="679450" y="247650"/>
                  </a:cubicBezTo>
                  <a:cubicBezTo>
                    <a:pt x="686058" y="274081"/>
                    <a:pt x="678012" y="247949"/>
                    <a:pt x="688975" y="269875"/>
                  </a:cubicBezTo>
                  <a:cubicBezTo>
                    <a:pt x="691524" y="274973"/>
                    <a:pt x="692776" y="280652"/>
                    <a:pt x="695325" y="285750"/>
                  </a:cubicBezTo>
                  <a:cubicBezTo>
                    <a:pt x="697032" y="289163"/>
                    <a:pt x="699822" y="291939"/>
                    <a:pt x="701675" y="295275"/>
                  </a:cubicBezTo>
                  <a:cubicBezTo>
                    <a:pt x="705123" y="301481"/>
                    <a:pt x="707752" y="308119"/>
                    <a:pt x="711200" y="314325"/>
                  </a:cubicBezTo>
                  <a:cubicBezTo>
                    <a:pt x="713053" y="317661"/>
                    <a:pt x="716000" y="320363"/>
                    <a:pt x="717550" y="323850"/>
                  </a:cubicBezTo>
                  <a:cubicBezTo>
                    <a:pt x="720268" y="329967"/>
                    <a:pt x="721977" y="336489"/>
                    <a:pt x="723900" y="342900"/>
                  </a:cubicBezTo>
                  <a:cubicBezTo>
                    <a:pt x="725154" y="347080"/>
                    <a:pt x="724956" y="351786"/>
                    <a:pt x="727075" y="355600"/>
                  </a:cubicBezTo>
                  <a:cubicBezTo>
                    <a:pt x="730366" y="361524"/>
                    <a:pt x="736016" y="365836"/>
                    <a:pt x="739775" y="371475"/>
                  </a:cubicBezTo>
                  <a:cubicBezTo>
                    <a:pt x="752665" y="390811"/>
                    <a:pt x="738290" y="378951"/>
                    <a:pt x="755650" y="390525"/>
                  </a:cubicBezTo>
                  <a:cubicBezTo>
                    <a:pt x="757767" y="394758"/>
                    <a:pt x="758653" y="399878"/>
                    <a:pt x="762000" y="403225"/>
                  </a:cubicBezTo>
                  <a:cubicBezTo>
                    <a:pt x="769276" y="410501"/>
                    <a:pt x="781746" y="410342"/>
                    <a:pt x="790575" y="412750"/>
                  </a:cubicBezTo>
                  <a:cubicBezTo>
                    <a:pt x="797033" y="414511"/>
                    <a:pt x="809625" y="419100"/>
                    <a:pt x="809625" y="419100"/>
                  </a:cubicBezTo>
                  <a:cubicBezTo>
                    <a:pt x="845067" y="454542"/>
                    <a:pt x="817021" y="431113"/>
                    <a:pt x="930275" y="425450"/>
                  </a:cubicBezTo>
                  <a:cubicBezTo>
                    <a:pt x="932596" y="425334"/>
                    <a:pt x="955334" y="420418"/>
                    <a:pt x="958850" y="419100"/>
                  </a:cubicBezTo>
                  <a:cubicBezTo>
                    <a:pt x="992056" y="406648"/>
                    <a:pt x="951651" y="417725"/>
                    <a:pt x="984250" y="409575"/>
                  </a:cubicBezTo>
                  <a:cubicBezTo>
                    <a:pt x="987425" y="406400"/>
                    <a:pt x="990853" y="403459"/>
                    <a:pt x="993775" y="400050"/>
                  </a:cubicBezTo>
                  <a:cubicBezTo>
                    <a:pt x="997219" y="396032"/>
                    <a:pt x="999558" y="391092"/>
                    <a:pt x="1003300" y="387350"/>
                  </a:cubicBezTo>
                  <a:cubicBezTo>
                    <a:pt x="1005998" y="384652"/>
                    <a:pt x="1010127" y="383698"/>
                    <a:pt x="1012825" y="381000"/>
                  </a:cubicBezTo>
                  <a:cubicBezTo>
                    <a:pt x="1018013" y="375812"/>
                    <a:pt x="1024193" y="365085"/>
                    <a:pt x="1028700" y="358775"/>
                  </a:cubicBezTo>
                  <a:cubicBezTo>
                    <a:pt x="1031776" y="354469"/>
                    <a:pt x="1034483" y="349817"/>
                    <a:pt x="1038225" y="346075"/>
                  </a:cubicBezTo>
                  <a:cubicBezTo>
                    <a:pt x="1040923" y="343377"/>
                    <a:pt x="1045052" y="342423"/>
                    <a:pt x="1047750" y="339725"/>
                  </a:cubicBezTo>
                  <a:cubicBezTo>
                    <a:pt x="1051492" y="335983"/>
                    <a:pt x="1053699" y="330926"/>
                    <a:pt x="1057275" y="327025"/>
                  </a:cubicBezTo>
                  <a:cubicBezTo>
                    <a:pt x="1073395" y="309440"/>
                    <a:pt x="1082067" y="299846"/>
                    <a:pt x="1101725" y="288925"/>
                  </a:cubicBezTo>
                  <a:cubicBezTo>
                    <a:pt x="1104651" y="287300"/>
                    <a:pt x="1108075" y="286808"/>
                    <a:pt x="1111250" y="285750"/>
                  </a:cubicBezTo>
                  <a:cubicBezTo>
                    <a:pt x="1128183" y="287867"/>
                    <a:pt x="1145607" y="287533"/>
                    <a:pt x="1162050" y="292100"/>
                  </a:cubicBezTo>
                  <a:cubicBezTo>
                    <a:pt x="1165727" y="293121"/>
                    <a:pt x="1165702" y="298927"/>
                    <a:pt x="1168400" y="301625"/>
                  </a:cubicBezTo>
                  <a:cubicBezTo>
                    <a:pt x="1171098" y="304323"/>
                    <a:pt x="1175227" y="305277"/>
                    <a:pt x="1177925" y="307975"/>
                  </a:cubicBezTo>
                  <a:cubicBezTo>
                    <a:pt x="1182717" y="312767"/>
                    <a:pt x="1186067" y="318836"/>
                    <a:pt x="1190625" y="323850"/>
                  </a:cubicBezTo>
                  <a:cubicBezTo>
                    <a:pt x="1196666" y="330495"/>
                    <a:pt x="1203709" y="336188"/>
                    <a:pt x="1209675" y="342900"/>
                  </a:cubicBezTo>
                  <a:cubicBezTo>
                    <a:pt x="1219238" y="353659"/>
                    <a:pt x="1213496" y="355607"/>
                    <a:pt x="1228725" y="365125"/>
                  </a:cubicBezTo>
                  <a:cubicBezTo>
                    <a:pt x="1232425" y="367438"/>
                    <a:pt x="1237192" y="367242"/>
                    <a:pt x="1241425" y="368300"/>
                  </a:cubicBezTo>
                  <a:cubicBezTo>
                    <a:pt x="1261533" y="367242"/>
                    <a:pt x="1281690" y="366869"/>
                    <a:pt x="1301750" y="365125"/>
                  </a:cubicBezTo>
                  <a:cubicBezTo>
                    <a:pt x="1306097" y="364747"/>
                    <a:pt x="1310254" y="363149"/>
                    <a:pt x="1314450" y="361950"/>
                  </a:cubicBezTo>
                  <a:cubicBezTo>
                    <a:pt x="1325351" y="358836"/>
                    <a:pt x="1325386" y="358069"/>
                    <a:pt x="1336675" y="352425"/>
                  </a:cubicBezTo>
                  <a:cubicBezTo>
                    <a:pt x="1364166" y="318062"/>
                    <a:pt x="1349217" y="324961"/>
                    <a:pt x="1371600" y="317500"/>
                  </a:cubicBezTo>
                  <a:cubicBezTo>
                    <a:pt x="1375833" y="314325"/>
                    <a:pt x="1380558" y="311717"/>
                    <a:pt x="1384300" y="307975"/>
                  </a:cubicBezTo>
                  <a:cubicBezTo>
                    <a:pt x="1400647" y="291628"/>
                    <a:pt x="1387048" y="290619"/>
                    <a:pt x="1419225" y="282575"/>
                  </a:cubicBezTo>
                  <a:lnTo>
                    <a:pt x="1444625" y="276225"/>
                  </a:lnTo>
                  <a:cubicBezTo>
                    <a:pt x="1451942" y="277444"/>
                    <a:pt x="1465384" y="278667"/>
                    <a:pt x="1473200" y="282575"/>
                  </a:cubicBezTo>
                  <a:cubicBezTo>
                    <a:pt x="1484531" y="288241"/>
                    <a:pt x="1493360" y="299560"/>
                    <a:pt x="1501775" y="307975"/>
                  </a:cubicBezTo>
                  <a:cubicBezTo>
                    <a:pt x="1529602" y="335802"/>
                    <a:pt x="1494303" y="301748"/>
                    <a:pt x="1520825" y="323850"/>
                  </a:cubicBezTo>
                  <a:cubicBezTo>
                    <a:pt x="1524274" y="326725"/>
                    <a:pt x="1526696" y="330765"/>
                    <a:pt x="1530350" y="333375"/>
                  </a:cubicBezTo>
                  <a:cubicBezTo>
                    <a:pt x="1534201" y="336126"/>
                    <a:pt x="1539036" y="337217"/>
                    <a:pt x="1543050" y="339725"/>
                  </a:cubicBezTo>
                  <a:cubicBezTo>
                    <a:pt x="1547537" y="342530"/>
                    <a:pt x="1550933" y="347060"/>
                    <a:pt x="1555750" y="349250"/>
                  </a:cubicBezTo>
                  <a:cubicBezTo>
                    <a:pt x="1562764" y="352438"/>
                    <a:pt x="1570595" y="353386"/>
                    <a:pt x="1577975" y="355600"/>
                  </a:cubicBezTo>
                  <a:cubicBezTo>
                    <a:pt x="1581181" y="356562"/>
                    <a:pt x="1584325" y="357717"/>
                    <a:pt x="1587500" y="358775"/>
                  </a:cubicBezTo>
                  <a:cubicBezTo>
                    <a:pt x="1600200" y="357717"/>
                    <a:pt x="1613236" y="358691"/>
                    <a:pt x="1625600" y="355600"/>
                  </a:cubicBezTo>
                  <a:cubicBezTo>
                    <a:pt x="1630734" y="354317"/>
                    <a:pt x="1633464" y="348224"/>
                    <a:pt x="1638300" y="346075"/>
                  </a:cubicBezTo>
                  <a:cubicBezTo>
                    <a:pt x="1643231" y="343883"/>
                    <a:pt x="1648883" y="343958"/>
                    <a:pt x="1654175" y="342900"/>
                  </a:cubicBezTo>
                  <a:cubicBezTo>
                    <a:pt x="1658408" y="340783"/>
                    <a:pt x="1662147" y="336775"/>
                    <a:pt x="1666875" y="336550"/>
                  </a:cubicBezTo>
                  <a:cubicBezTo>
                    <a:pt x="1703316" y="334815"/>
                    <a:pt x="1713591" y="328270"/>
                    <a:pt x="1730375" y="349250"/>
                  </a:cubicBezTo>
                  <a:cubicBezTo>
                    <a:pt x="1736062" y="356359"/>
                    <a:pt x="1740485" y="364429"/>
                    <a:pt x="1746250" y="371475"/>
                  </a:cubicBezTo>
                  <a:cubicBezTo>
                    <a:pt x="1750041" y="376109"/>
                    <a:pt x="1755429" y="379333"/>
                    <a:pt x="1758950" y="384175"/>
                  </a:cubicBezTo>
                  <a:cubicBezTo>
                    <a:pt x="1763969" y="391076"/>
                    <a:pt x="1767260" y="399083"/>
                    <a:pt x="1771650" y="406400"/>
                  </a:cubicBezTo>
                  <a:cubicBezTo>
                    <a:pt x="1773613" y="409672"/>
                    <a:pt x="1776107" y="412612"/>
                    <a:pt x="1778000" y="415925"/>
                  </a:cubicBezTo>
                  <a:cubicBezTo>
                    <a:pt x="1780348" y="420034"/>
                    <a:pt x="1782051" y="424488"/>
                    <a:pt x="1784350" y="428625"/>
                  </a:cubicBezTo>
                  <a:cubicBezTo>
                    <a:pt x="1787347" y="434020"/>
                    <a:pt x="1790700" y="439208"/>
                    <a:pt x="1793875" y="444500"/>
                  </a:cubicBezTo>
                  <a:cubicBezTo>
                    <a:pt x="1794933" y="449792"/>
                    <a:pt x="1794373" y="455690"/>
                    <a:pt x="1797050" y="460375"/>
                  </a:cubicBezTo>
                  <a:cubicBezTo>
                    <a:pt x="1798943" y="463688"/>
                    <a:pt x="1804553" y="463489"/>
                    <a:pt x="1806575" y="466725"/>
                  </a:cubicBezTo>
                  <a:cubicBezTo>
                    <a:pt x="1810123" y="472401"/>
                    <a:pt x="1810808" y="479425"/>
                    <a:pt x="1812925" y="485775"/>
                  </a:cubicBezTo>
                  <a:lnTo>
                    <a:pt x="1816100" y="495300"/>
                  </a:lnTo>
                  <a:cubicBezTo>
                    <a:pt x="1818217" y="501650"/>
                    <a:pt x="1817717" y="509617"/>
                    <a:pt x="1822450" y="514350"/>
                  </a:cubicBezTo>
                  <a:lnTo>
                    <a:pt x="1835150" y="527050"/>
                  </a:lnTo>
                  <a:cubicBezTo>
                    <a:pt x="1836208" y="530225"/>
                    <a:pt x="1836828" y="533582"/>
                    <a:pt x="1838325" y="536575"/>
                  </a:cubicBezTo>
                  <a:cubicBezTo>
                    <a:pt x="1843807" y="547539"/>
                    <a:pt x="1853556" y="555438"/>
                    <a:pt x="1863725" y="561975"/>
                  </a:cubicBezTo>
                  <a:cubicBezTo>
                    <a:pt x="1871688" y="567094"/>
                    <a:pt x="1880658" y="570442"/>
                    <a:pt x="1889125" y="574675"/>
                  </a:cubicBezTo>
                  <a:cubicBezTo>
                    <a:pt x="1893358" y="576792"/>
                    <a:pt x="1898039" y="578185"/>
                    <a:pt x="1901825" y="581025"/>
                  </a:cubicBezTo>
                  <a:cubicBezTo>
                    <a:pt x="1902126" y="581251"/>
                    <a:pt x="1921264" y="595971"/>
                    <a:pt x="1924050" y="596900"/>
                  </a:cubicBezTo>
                  <a:cubicBezTo>
                    <a:pt x="1930157" y="598936"/>
                    <a:pt x="1936750" y="599017"/>
                    <a:pt x="1943100" y="600075"/>
                  </a:cubicBezTo>
                  <a:cubicBezTo>
                    <a:pt x="1980142" y="599017"/>
                    <a:pt x="2017217" y="598798"/>
                    <a:pt x="2054225" y="596900"/>
                  </a:cubicBezTo>
                  <a:cubicBezTo>
                    <a:pt x="2056036" y="596807"/>
                    <a:pt x="2073627" y="592118"/>
                    <a:pt x="2076450" y="590550"/>
                  </a:cubicBezTo>
                  <a:cubicBezTo>
                    <a:pt x="2083121" y="586844"/>
                    <a:pt x="2088260" y="580263"/>
                    <a:pt x="2095500" y="577850"/>
                  </a:cubicBezTo>
                  <a:lnTo>
                    <a:pt x="2105025" y="574675"/>
                  </a:lnTo>
                  <a:cubicBezTo>
                    <a:pt x="2108200" y="571500"/>
                    <a:pt x="2110814" y="567641"/>
                    <a:pt x="2114550" y="565150"/>
                  </a:cubicBezTo>
                  <a:cubicBezTo>
                    <a:pt x="2117335" y="563294"/>
                    <a:pt x="2121708" y="564342"/>
                    <a:pt x="2124075" y="561975"/>
                  </a:cubicBezTo>
                  <a:cubicBezTo>
                    <a:pt x="2145832" y="540218"/>
                    <a:pt x="2125948" y="553588"/>
                    <a:pt x="2136775" y="536575"/>
                  </a:cubicBezTo>
                  <a:cubicBezTo>
                    <a:pt x="2142457" y="527646"/>
                    <a:pt x="2155825" y="511175"/>
                    <a:pt x="2155825" y="511175"/>
                  </a:cubicBezTo>
                  <a:cubicBezTo>
                    <a:pt x="2156883" y="508000"/>
                    <a:pt x="2157055" y="504373"/>
                    <a:pt x="2159000" y="501650"/>
                  </a:cubicBezTo>
                  <a:cubicBezTo>
                    <a:pt x="2162480" y="496778"/>
                    <a:pt x="2169023" y="494305"/>
                    <a:pt x="2171700" y="488950"/>
                  </a:cubicBezTo>
                  <a:cubicBezTo>
                    <a:pt x="2174579" y="483192"/>
                    <a:pt x="2173478" y="476184"/>
                    <a:pt x="2174875" y="469900"/>
                  </a:cubicBezTo>
                  <a:cubicBezTo>
                    <a:pt x="2175601" y="466633"/>
                    <a:pt x="2176992" y="463550"/>
                    <a:pt x="2178050" y="460375"/>
                  </a:cubicBezTo>
                  <a:cubicBezTo>
                    <a:pt x="2178756" y="454724"/>
                    <a:pt x="2182287" y="423672"/>
                    <a:pt x="2184400" y="415925"/>
                  </a:cubicBezTo>
                  <a:cubicBezTo>
                    <a:pt x="2190192" y="394686"/>
                    <a:pt x="2190124" y="405953"/>
                    <a:pt x="2197100" y="387350"/>
                  </a:cubicBezTo>
                  <a:cubicBezTo>
                    <a:pt x="2201302" y="376145"/>
                    <a:pt x="2200275" y="373579"/>
                    <a:pt x="2200275" y="3619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279601A-F6FC-7169-D83D-A5A383269173}"/>
                </a:ext>
              </a:extLst>
            </p:cNvPr>
            <p:cNvSpPr txBox="1"/>
            <p:nvPr/>
          </p:nvSpPr>
          <p:spPr>
            <a:xfrm>
              <a:off x="1282237" y="5968507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7C6676-6CC9-2964-2347-B7589AB5E609}"/>
                </a:ext>
              </a:extLst>
            </p:cNvPr>
            <p:cNvSpPr txBox="1"/>
            <p:nvPr/>
          </p:nvSpPr>
          <p:spPr>
            <a:xfrm>
              <a:off x="2881468" y="6211215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j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065557-B0AF-A5A0-A190-B624E3FCC907}"/>
              </a:ext>
            </a:extLst>
          </p:cNvPr>
          <p:cNvGrpSpPr/>
          <p:nvPr/>
        </p:nvGrpSpPr>
        <p:grpSpPr>
          <a:xfrm rot="168437">
            <a:off x="7956161" y="3318677"/>
            <a:ext cx="243257" cy="52510"/>
            <a:chOff x="3877893" y="6227454"/>
            <a:chExt cx="341293" cy="736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DCFF7-B546-2234-F0C5-78627CEFC6EA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1669EB1-E586-2E83-D022-45098391631F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C154F-183D-2A30-A2FF-AEF695139F32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8F8C6D-8F3F-0912-CB9F-02176CCB5F59}"/>
              </a:ext>
            </a:extLst>
          </p:cNvPr>
          <p:cNvGrpSpPr/>
          <p:nvPr/>
        </p:nvGrpSpPr>
        <p:grpSpPr>
          <a:xfrm>
            <a:off x="7695213" y="3301390"/>
            <a:ext cx="971810" cy="515510"/>
            <a:chOff x="7177835" y="5590407"/>
            <a:chExt cx="971810" cy="5155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28D897-1BAA-F828-B468-BF512BB6C526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04321" b="-9007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4BD8F8-DFD5-A843-799B-DA8F614D60EB}"/>
              </a:ext>
            </a:extLst>
          </p:cNvPr>
          <p:cNvGrpSpPr/>
          <p:nvPr/>
        </p:nvGrpSpPr>
        <p:grpSpPr>
          <a:xfrm>
            <a:off x="8266740" y="3301390"/>
            <a:ext cx="949969" cy="495963"/>
            <a:chOff x="7749362" y="5590407"/>
            <a:chExt cx="949969" cy="49596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7864D15-FAE5-11C1-8FAD-94E2FCCB909D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33" r="-105696" b="-899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1A7BC6-8F54-FB51-E434-248B50D3DE7B}"/>
              </a:ext>
            </a:extLst>
          </p:cNvPr>
          <p:cNvCxnSpPr>
            <a:cxnSpLocks/>
            <a:stCxn id="88" idx="1"/>
            <a:endCxn id="122" idx="2"/>
          </p:cNvCxnSpPr>
          <p:nvPr/>
        </p:nvCxnSpPr>
        <p:spPr>
          <a:xfrm>
            <a:off x="8027495" y="2287155"/>
            <a:ext cx="31472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41ABA3-ADEB-6A9D-1CA2-5988E3629C6F}"/>
              </a:ext>
            </a:extLst>
          </p:cNvPr>
          <p:cNvCxnSpPr>
            <a:cxnSpLocks/>
            <a:stCxn id="88" idx="1"/>
            <a:endCxn id="111" idx="1"/>
          </p:cNvCxnSpPr>
          <p:nvPr/>
        </p:nvCxnSpPr>
        <p:spPr>
          <a:xfrm flipH="1">
            <a:off x="7786290" y="2287155"/>
            <a:ext cx="24120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19737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5E59EA-D475-84E9-FFCB-6FF068AE4C5B}"/>
              </a:ext>
            </a:extLst>
          </p:cNvPr>
          <p:cNvSpPr txBox="1"/>
          <p:nvPr/>
        </p:nvSpPr>
        <p:spPr>
          <a:xfrm>
            <a:off x="1173322" y="541706"/>
            <a:ext cx="41102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With time series variables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D58F42-6666-F2BE-FE9F-5421F665FBEA}"/>
              </a:ext>
            </a:extLst>
          </p:cNvPr>
          <p:cNvSpPr txBox="1"/>
          <p:nvPr/>
        </p:nvSpPr>
        <p:spPr>
          <a:xfrm>
            <a:off x="140663" y="79384"/>
            <a:ext cx="262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W/o time series variables</a:t>
            </a:r>
            <a:endParaRPr lang="he-I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𝑒𝑠𝑖𝑠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42525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6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142184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𝑀𝑎𝑛𝑢𝑠𝑐𝑟𝑖𝑝𝑡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42525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6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142184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266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24</cp:revision>
  <dcterms:created xsi:type="dcterms:W3CDTF">2022-05-15T09:23:22Z</dcterms:created>
  <dcterms:modified xsi:type="dcterms:W3CDTF">2022-12-25T18:43:23Z</dcterms:modified>
</cp:coreProperties>
</file>