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4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79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9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0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68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8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8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229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822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9841-4B4F-4116-9BC8-FA3050B6A9AF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7C72-6B32-4118-A71D-A5DF2932C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0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C94EBC-DC7C-4DDE-A0DF-8B38C1294F25}"/>
              </a:ext>
            </a:extLst>
          </p:cNvPr>
          <p:cNvSpPr/>
          <p:nvPr/>
        </p:nvSpPr>
        <p:spPr>
          <a:xfrm>
            <a:off x="3624264" y="728420"/>
            <a:ext cx="1195710" cy="430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err="1"/>
              <a:t>Experiment.m</a:t>
            </a:r>
            <a:endParaRPr lang="en-US" sz="1100" dirty="0"/>
          </a:p>
          <a:p>
            <a:pPr algn="ctr"/>
            <a:r>
              <a:rPr lang="en-US" sz="700" dirty="0"/>
              <a:t>Define </a:t>
            </a:r>
            <a:r>
              <a:rPr lang="en-US" sz="700" dirty="0" err="1"/>
              <a:t>subNum</a:t>
            </a:r>
            <a:endParaRPr lang="en-US" sz="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9B723F-E57F-4FB5-B0F1-D1F6E4AFF34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22119" y="1158950"/>
            <a:ext cx="0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BFE7E-A48A-42CC-8AB5-215577AF36C9}"/>
              </a:ext>
            </a:extLst>
          </p:cNvPr>
          <p:cNvSpPr/>
          <p:nvPr/>
        </p:nvSpPr>
        <p:spPr>
          <a:xfrm>
            <a:off x="3624264" y="1451610"/>
            <a:ext cx="1195710" cy="50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Main()</a:t>
            </a:r>
          </a:p>
          <a:p>
            <a:pPr algn="ctr"/>
            <a:r>
              <a:rPr lang="en-US" sz="700" dirty="0"/>
              <a:t>Initializes params and </a:t>
            </a:r>
            <a:r>
              <a:rPr lang="en-US" sz="700" dirty="0" err="1"/>
              <a:t>Psychtoolbox</a:t>
            </a:r>
            <a:r>
              <a:rPr lang="en-US" sz="700" dirty="0"/>
              <a:t>.</a:t>
            </a:r>
          </a:p>
          <a:p>
            <a:pPr algn="ctr"/>
            <a:r>
              <a:rPr lang="en-US" sz="700" dirty="0"/>
              <a:t>Selects a trials list.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7BFE5-4D0C-4DD1-ABD0-3CB69BCA9B4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222119" y="1958340"/>
            <a:ext cx="0" cy="20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D0B5EC-1C08-429E-AFD2-306C3E8DEB1E}"/>
              </a:ext>
            </a:extLst>
          </p:cNvPr>
          <p:cNvSpPr/>
          <p:nvPr/>
        </p:nvSpPr>
        <p:spPr>
          <a:xfrm>
            <a:off x="3624264" y="2167180"/>
            <a:ext cx="1195710" cy="324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Experiment()</a:t>
            </a:r>
          </a:p>
          <a:p>
            <a:pPr algn="ctr"/>
            <a:r>
              <a:rPr lang="en-US" sz="700" dirty="0"/>
              <a:t>Shows instructions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AAC0BE-B6EB-4241-BAAD-31420173A44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222119" y="2491273"/>
            <a:ext cx="0" cy="35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8977F-D198-4B9B-880B-374E8009A3B1}"/>
              </a:ext>
            </a:extLst>
          </p:cNvPr>
          <p:cNvSpPr/>
          <p:nvPr/>
        </p:nvSpPr>
        <p:spPr>
          <a:xfrm>
            <a:off x="3624264" y="2842278"/>
            <a:ext cx="1195710" cy="324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err="1"/>
              <a:t>runTrials</a:t>
            </a:r>
            <a:r>
              <a:rPr lang="en-US" sz="1100" dirty="0"/>
              <a:t>()</a:t>
            </a:r>
          </a:p>
          <a:p>
            <a:pPr algn="ctr"/>
            <a:r>
              <a:rPr lang="en-US" sz="700" dirty="0"/>
              <a:t>Runs experiment</a:t>
            </a:r>
          </a:p>
        </p:txBody>
      </p:sp>
    </p:spTree>
    <p:extLst>
      <p:ext uri="{BB962C8B-B14F-4D97-AF65-F5344CB8AC3E}">
        <p14:creationId xmlns:p14="http://schemas.microsoft.com/office/powerpoint/2010/main" val="332508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</cp:revision>
  <dcterms:created xsi:type="dcterms:W3CDTF">2021-02-10T08:27:36Z</dcterms:created>
  <dcterms:modified xsi:type="dcterms:W3CDTF">2021-02-10T08:38:02Z</dcterms:modified>
</cp:coreProperties>
</file>