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B5D0-5697-F941-89BB-333AF171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1BC2-5FAA-FEB5-51DE-8E9023A8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BE86-6E01-1307-8A0E-3EC22556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3425-AB85-6063-9FA6-0808F25C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937-9F48-E7B0-01DF-9A949C2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8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A4E6-D837-CA34-06A0-524B118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A434-E73B-F57A-DBC9-F0AC2826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A06E-AE9B-B7F3-AF2F-EF0A318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319-E5B9-B56C-19C5-4E569AA6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19A-257D-3A48-2371-9273134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4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E6A3-A3B3-A7C3-7A7F-0CCA6A810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38B98-9B78-54EC-909A-BE66EBDD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1A99-785D-F909-2C38-28A5620A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9399-AA40-9A8E-DE1C-7009669B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DE1-67B4-4A18-9A0C-29270C06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04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00C6-FAD5-E791-3921-EC7C98D8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C04-52CF-7A4B-28A5-C50B5834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0504-07D0-61BE-7416-428538F8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E045-B870-6064-21A4-93857D1E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45BD-424B-9FEB-497D-ADBC491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400C-9818-14A6-3ACE-6296E34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C540-D376-4370-898C-2F1EC9C1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F660-8431-7F69-750A-35EC597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E0AF-1A15-B3E0-2382-FF493941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E34D-6D8F-9040-97D0-7DC632F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7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371E-D279-3B09-3996-01BE218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A9AD-1E8B-F822-6FC2-7829E977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401D-553F-454F-7057-B6B4B55C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06A2-64EF-4DD3-D47E-1A8B2D02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F78BD-63FB-81B3-AFBE-AA35D3FF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650CF-EF0A-E39C-DD63-CA80F01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33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9FC-AE97-5C13-B234-F09E27EC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1996-2451-43ED-43CD-CD47460C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4AE0-E75D-B57E-F83C-12476BF1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F909-5B5B-A847-37C2-EBB4E53C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0DA7C-86E8-29CA-62A4-C37BC226C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6AB2D-4382-B4AB-2905-F2810E1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038EB-1C8D-3CC3-46CB-33312BB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8BABA-2473-3889-CEF6-D932235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89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ECAC-370D-B5A7-1B30-65B6EAA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819E-EE18-F3EC-5FA3-4793FA73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C14A-6F39-752B-9FB4-4D725D0C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925F0-D4C3-2241-C4BA-1C07CA2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1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68C02-F30D-95FA-1E5E-4F64423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5B90-3F42-D7B7-B789-F83F9462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F02D3-F7AD-A44E-88BB-9904BB6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3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365-4DC1-042D-9935-29D64FC8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566B-227D-8D1F-D726-0F085612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E216-8BD8-C174-93C7-EDED41D9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A8CB-9C76-1FEA-1457-0FCF906B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EC0A-BFAD-3778-C41F-43CFE42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A2E1-47B4-D75A-277C-F865931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B6D-9407-2D94-0C4A-03839A9D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B2A1F-3CA6-41F2-8FBE-AAADA86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08968-4742-381A-8850-E59A7B63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862E3-0C20-E64E-02EE-D08D428D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E1E6-413F-BC73-7FE5-9ED8400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A730-2590-612C-970A-B52F14D4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2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D6CC7-76CA-0DCE-A3DB-13C64F51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213B6-C00B-DD12-DDB0-6D9A5707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80C6-1A1D-852F-5D69-49B0C8C4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3C9-8239-4B31-8DAA-75D510E2179F}" type="datetimeFigureOut">
              <a:rPr lang="he-IL" smtClean="0"/>
              <a:t>ה'/טבת/תשפ"ג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BA5B-5CC2-8BE3-B26E-A8573DA7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648E-9498-4560-6CB7-38E45218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63FB-A1B3-427B-99EF-92CBBE15D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0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226EF-0D3D-FA74-1D92-0D7566F9E9B7}"/>
              </a:ext>
            </a:extLst>
          </p:cNvPr>
          <p:cNvSpPr txBox="1"/>
          <p:nvPr/>
        </p:nvSpPr>
        <p:spPr>
          <a:xfrm>
            <a:off x="840134" y="343480"/>
            <a:ext cx="1053184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u="sng" dirty="0"/>
              <a:t>Time series data</a:t>
            </a:r>
          </a:p>
          <a:p>
            <a:pPr algn="ctr"/>
            <a:r>
              <a:rPr lang="en-US" sz="2800" dirty="0"/>
              <a:t>Trajectory isn’t normalized in space,</a:t>
            </a:r>
          </a:p>
          <a:p>
            <a:pPr algn="ctr"/>
            <a:r>
              <a:rPr lang="en-US" sz="2800" dirty="0"/>
              <a:t>Only took the first 350ms of movement.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1309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B92934-CDA3-894A-CE40-16593D63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3" t="4896" r="57669" b="54046"/>
          <a:stretch/>
        </p:blipFill>
        <p:spPr>
          <a:xfrm>
            <a:off x="3461316" y="1914853"/>
            <a:ext cx="4833432" cy="3028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BE09C1-B40B-2E7D-B6A8-BB1BCB5D7F5A}"/>
              </a:ext>
            </a:extLst>
          </p:cNvPr>
          <p:cNvSpPr txBox="1"/>
          <p:nvPr/>
        </p:nvSpPr>
        <p:spPr>
          <a:xfrm>
            <a:off x="5980670" y="4943146"/>
            <a:ext cx="23065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X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06420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3D897-85B6-E75F-E6D7-87C1BDAB9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r="64598"/>
          <a:stretch/>
        </p:blipFill>
        <p:spPr>
          <a:xfrm>
            <a:off x="2073884" y="-254355"/>
            <a:ext cx="3872400" cy="737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50992-B85D-EFF9-2F1D-5EE935B08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78" t="4740" r="35696" b="4826"/>
          <a:stretch/>
        </p:blipFill>
        <p:spPr>
          <a:xfrm>
            <a:off x="6020413" y="94015"/>
            <a:ext cx="3872400" cy="66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5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D4C900-A02E-946C-59D8-E5326076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36" t="4654" r="8483" b="4273"/>
          <a:stretch/>
        </p:blipFill>
        <p:spPr>
          <a:xfrm>
            <a:off x="3663829" y="70393"/>
            <a:ext cx="3822176" cy="67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EC7AB6-4D93-90B7-72DB-26197563D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01" t="50715" r="36147" b="4612"/>
          <a:stretch/>
        </p:blipFill>
        <p:spPr>
          <a:xfrm>
            <a:off x="3800865" y="1781597"/>
            <a:ext cx="4153665" cy="32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25F7D3-3402-1D23-8FE4-0DDBC9330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0" t="3728" r="51732" b="51055"/>
          <a:stretch/>
        </p:blipFill>
        <p:spPr>
          <a:xfrm>
            <a:off x="3025449" y="1761507"/>
            <a:ext cx="5645367" cy="33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11</cp:revision>
  <dcterms:created xsi:type="dcterms:W3CDTF">2022-12-20T06:38:12Z</dcterms:created>
  <dcterms:modified xsi:type="dcterms:W3CDTF">2022-12-29T21:28:51Z</dcterms:modified>
</cp:coreProperties>
</file>