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2" r:id="rId6"/>
    <p:sldId id="303" r:id="rId7"/>
    <p:sldId id="304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838200" y="513347"/>
            <a:ext cx="10808368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שהוצגה קודם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99826"/>
              </p:ext>
            </p:extLst>
          </p:nvPr>
        </p:nvGraphicFramePr>
        <p:xfrm>
          <a:off x="0" y="2881140"/>
          <a:ext cx="12192000" cy="8666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18224"/>
              </p:ext>
            </p:extLst>
          </p:nvPr>
        </p:nvGraphicFramePr>
        <p:xfrm>
          <a:off x="0" y="2881140"/>
          <a:ext cx="12192000" cy="8666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70265"/>
              </p:ext>
            </p:extLst>
          </p:nvPr>
        </p:nvGraphicFramePr>
        <p:xfrm>
          <a:off x="0" y="1194382"/>
          <a:ext cx="12192000" cy="36984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2831809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212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52</cp:revision>
  <dcterms:created xsi:type="dcterms:W3CDTF">2020-02-24T12:59:58Z</dcterms:created>
  <dcterms:modified xsi:type="dcterms:W3CDTF">2020-12-02T18:17:52Z</dcterms:modified>
</cp:coreProperties>
</file>