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ח'/כסלו/תשפ"א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1FA29C-3945-4422-BCC3-0243E199028B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8A7A176-D512-43D7-8FE4-DC8C493D144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60BCB1-B518-49CB-9F5C-BF07C7B49F51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9CE877-4AF8-41CD-B1BA-2E4F11819DBE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8864E0D-E028-48AF-9A2B-1309D5C3F713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3EF37C8-93DA-47E4-B964-E0DBCA1C2B1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B2634C-DC80-4995-A479-A0BDEF5D04B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18E6A05-FD9A-489C-AF2E-8735B2C5FC1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3FFCB68-8B2C-405C-AA3C-C2A175809AB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0EA9720-0A0D-414A-93BD-5612A4A5C81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159F088-092D-4842-8F6C-73980020157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6BFE81F-050C-4A2B-B741-9E343FC05751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50EA9F8-BDE2-40D6-A573-E08C97F1370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63209FA-7070-40E0-A324-184A10C75DC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709350-C146-495F-9F59-F18C6E47BFDE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5EC85EB-C5D6-4339-8E38-D21B89CB8DC6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B35131-79DC-446F-8058-11B6CC861A6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22CCD0B-A0A2-4893-ADAB-CFDEA866B7E4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8A63BDE-3D8B-4CD7-AEEA-510B35EA0D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7B770B-6733-43DC-A87D-8CF0122B5EBB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B8E0979-C1A2-4ADC-B9B5-9DB1F524F692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AAA4C3A-04F9-42A4-908D-93EAD3185AE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B15CD1-B3AD-403E-832A-D6782E4BB21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301F774-4B64-4B2B-9F00-17DCE8984241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1F19D6-6AFE-4B1B-BC49-A7831B80B52F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28F7FA6-F201-4C88-95F3-24A9171021E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45F80A-DAC1-4711-A21C-0142A936F2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7D107FD-034F-47D1-AF2A-5F064E48D3E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311E2CB-C3CD-46C2-BD55-109E54A91E9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0E1E38-1DE2-401D-9A4E-724E0FA6274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31EA175-2F95-484E-BB67-3A1DB0F5792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6EEEE10-AF01-46D0-AFD0-62AA4529BA80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B4D9176-66C1-4A68-A0D8-B04DEFD53D6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7A45CF1-1F37-4FE4-8943-6919A87686C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841C8D1-794D-4756-AF27-3253A2430F1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D968272-F4A0-48FC-93BE-C1651640ADD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B50CE5-FDAE-4F4D-A168-4AB592CF4B7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3704714-61F8-44FB-8DB8-D88DA43B0C6C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E50932A-CE85-49BF-B797-FAEA8D0A7D28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5AA7B7F-8842-4F45-9A89-BA11EE3F5B6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6B441AF-2F7C-4C6E-A0B2-955ED54B318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1DE186-9C3B-4E80-9291-716109961D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1AF9C6-1CFF-4CD1-9738-236A3813788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8F77D61-9F0A-48E6-ADFF-CD59CD859BA2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ADE58B-076E-47F4-A986-1F8C646847F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17C0DB7-2733-4B14-87C1-7A13C8F6C2B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58E510C-D77F-4E78-8E74-6261AEFAB84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5C25735-B7EF-4516-90CA-C258EC3ED30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A45B9E3-3369-44A1-A7E4-85EE4E5F74CC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74B7A22-0960-4829-99E4-A63AD5349DA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928F360-AC5E-424B-9933-DA9946B6AEE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DAB698-8447-4043-B66E-5887F38FB5B6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9DA9B4C-F327-4534-900C-EA3072CE9051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3942FF3-758D-44FF-859E-06BFF39025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8DCCB57-832D-46CE-B172-565B41ABBF6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B4A87AD-5486-44EF-907F-DEBDA0F5327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807ADF8-FFAB-4945-9113-94E65331C1D9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1FA29C-3945-4422-BCC3-0243E199028B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88A7A176-D512-43D7-8FE4-DC8C493D144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F60BCB1-B518-49CB-9F5C-BF07C7B49F51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9CE877-4AF8-41CD-B1BA-2E4F11819DBE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8864E0D-E028-48AF-9A2B-1309D5C3F713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3EF37C8-93DA-47E4-B964-E0DBCA1C2B1E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B2634C-DC80-4995-A479-A0BDEF5D04BC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18E6A05-FD9A-489C-AF2E-8735B2C5FC1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3FFCB68-8B2C-405C-AA3C-C2A175809AB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0EA9720-0A0D-414A-93BD-5612A4A5C81C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159F088-092D-4842-8F6C-739800201579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6BFE81F-050C-4A2B-B741-9E343FC05751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50EA9F8-BDE2-40D6-A573-E08C97F1370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63209FA-7070-40E0-A324-184A10C75DC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709350-C146-495F-9F59-F18C6E47BFDE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5EC85EB-C5D6-4339-8E38-D21B89CB8DC6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9B35131-79DC-446F-8058-11B6CC861A6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22CCD0B-A0A2-4893-ADAB-CFDEA866B7E4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8A63BDE-3D8B-4CD7-AEEA-510B35EA0D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7B770B-6733-43DC-A87D-8CF0122B5EBB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5B8E0979-C1A2-4ADC-B9B5-9DB1F524F692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AAA4C3A-04F9-42A4-908D-93EAD3185AE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B15CD1-B3AD-403E-832A-D6782E4BB218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301F774-4B64-4B2B-9F00-17DCE8984241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61F19D6-6AFE-4B1B-BC49-A7831B80B52F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28F7FA6-F201-4C88-95F3-24A9171021E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E45F80A-DAC1-4711-A21C-0142A936F2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7D107FD-034F-47D1-AF2A-5F064E48D3E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311E2CB-C3CD-46C2-BD55-109E54A91E9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0E1E38-1DE2-401D-9A4E-724E0FA6274A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31EA175-2F95-484E-BB67-3A1DB0F5792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6EEEE10-AF01-46D0-AFD0-62AA4529BA80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B4D9176-66C1-4A68-A0D8-B04DEFD53D6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7A45CF1-1F37-4FE4-8943-6919A87686C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841C8D1-794D-4756-AF27-3253A2430F1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D968272-F4A0-48FC-93BE-C1651640ADD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6B50CE5-FDAE-4F4D-A168-4AB592CF4B7C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3704714-61F8-44FB-8DB8-D88DA43B0C6C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E50932A-CE85-49BF-B797-FAEA8D0A7D28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5AA7B7F-8842-4F45-9A89-BA11EE3F5B6F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6B441AF-2F7C-4C6E-A0B2-955ED54B318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1DE186-9C3B-4E80-9291-716109961D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1AF9C6-1CFF-4CD1-9738-236A38137888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8F77D61-9F0A-48E6-ADFF-CD59CD859BA2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ADE58B-076E-47F4-A986-1F8C646847FB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17C0DB7-2733-4B14-87C1-7A13C8F6C2B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58E510C-D77F-4E78-8E74-6261AEFAB846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5C25735-B7EF-4516-90CA-C258EC3ED30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A45B9E3-3369-44A1-A7E4-85EE4E5F74CC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74B7A22-0960-4829-99E4-A63AD5349DA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928F360-AC5E-424B-9933-DA9946B6AEE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DAB698-8447-4043-B66E-5887F38FB5B6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9DA9B4C-F327-4534-900C-EA3072CE9051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3942FF3-758D-44FF-859E-06BFF39025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8DCCB57-832D-46CE-B172-565B41ABBF6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B4A87AD-5486-44EF-907F-DEBDA0F5327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807ADF8-FFAB-4945-9113-94E65331C1D9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24</cp:revision>
  <dcterms:created xsi:type="dcterms:W3CDTF">2020-11-11T13:28:00Z</dcterms:created>
  <dcterms:modified xsi:type="dcterms:W3CDTF">2020-11-24T14:26:08Z</dcterms:modified>
</cp:coreProperties>
</file>